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689" r:id="rId2"/>
    <p:sldId id="725" r:id="rId3"/>
    <p:sldId id="726" r:id="rId4"/>
    <p:sldId id="691" r:id="rId5"/>
    <p:sldId id="728" r:id="rId6"/>
    <p:sldId id="727" r:id="rId7"/>
    <p:sldId id="729" r:id="rId8"/>
    <p:sldId id="730" r:id="rId9"/>
    <p:sldId id="734" r:id="rId10"/>
    <p:sldId id="732" r:id="rId11"/>
    <p:sldId id="731" r:id="rId12"/>
    <p:sldId id="733" r:id="rId13"/>
    <p:sldId id="735" r:id="rId14"/>
    <p:sldId id="736" r:id="rId15"/>
    <p:sldId id="737" r:id="rId16"/>
    <p:sldId id="738" r:id="rId17"/>
    <p:sldId id="739" r:id="rId18"/>
    <p:sldId id="740" r:id="rId19"/>
    <p:sldId id="742" r:id="rId20"/>
    <p:sldId id="741" r:id="rId21"/>
    <p:sldId id="743" r:id="rId22"/>
    <p:sldId id="744" r:id="rId23"/>
    <p:sldId id="745" r:id="rId24"/>
    <p:sldId id="746" r:id="rId25"/>
    <p:sldId id="747" r:id="rId26"/>
    <p:sldId id="724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2164" autoAdjust="0"/>
  </p:normalViewPr>
  <p:slideViewPr>
    <p:cSldViewPr>
      <p:cViewPr varScale="1">
        <p:scale>
          <a:sx n="102" d="100"/>
          <a:sy n="102" d="100"/>
        </p:scale>
        <p:origin x="19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cheltinga" userId="3dc576bd-1285-402b-840f-83c0d4d6a7b2" providerId="ADAL" clId="{7D759112-EF5A-4483-90A4-5DEEBBD972A8}"/>
    <pc:docChg chg="undo custSel addSld delSld modSld sldOrd">
      <pc:chgData name="David Scheltinga" userId="3dc576bd-1285-402b-840f-83c0d4d6a7b2" providerId="ADAL" clId="{7D759112-EF5A-4483-90A4-5DEEBBD972A8}" dt="2024-03-20T23:04:00.854" v="3019" actId="2165"/>
      <pc:docMkLst>
        <pc:docMk/>
      </pc:docMkLst>
      <pc:sldChg chg="modSp mod">
        <pc:chgData name="David Scheltinga" userId="3dc576bd-1285-402b-840f-83c0d4d6a7b2" providerId="ADAL" clId="{7D759112-EF5A-4483-90A4-5DEEBBD972A8}" dt="2024-03-12T23:45:37.923" v="31" actId="20577"/>
        <pc:sldMkLst>
          <pc:docMk/>
          <pc:sldMk cId="2941583723" sldId="689"/>
        </pc:sldMkLst>
        <pc:spChg chg="mod">
          <ac:chgData name="David Scheltinga" userId="3dc576bd-1285-402b-840f-83c0d4d6a7b2" providerId="ADAL" clId="{7D759112-EF5A-4483-90A4-5DEEBBD972A8}" dt="2024-03-12T23:45:37.923" v="31" actId="20577"/>
          <ac:spMkLst>
            <pc:docMk/>
            <pc:sldMk cId="2941583723" sldId="689"/>
            <ac:spMk id="50" creationId="{9AFD5CD1-D6D1-47C3-B211-28991AAB05C8}"/>
          </ac:spMkLst>
        </pc:spChg>
      </pc:sldChg>
      <pc:sldChg chg="modSp mod ord">
        <pc:chgData name="David Scheltinga" userId="3dc576bd-1285-402b-840f-83c0d4d6a7b2" providerId="ADAL" clId="{7D759112-EF5A-4483-90A4-5DEEBBD972A8}" dt="2024-03-17T23:27:52.740" v="3015" actId="20577"/>
        <pc:sldMkLst>
          <pc:docMk/>
          <pc:sldMk cId="1692893905" sldId="691"/>
        </pc:sldMkLst>
        <pc:spChg chg="mod">
          <ac:chgData name="David Scheltinga" userId="3dc576bd-1285-402b-840f-83c0d4d6a7b2" providerId="ADAL" clId="{7D759112-EF5A-4483-90A4-5DEEBBD972A8}" dt="2024-03-13T00:49:46.117" v="796" actId="27636"/>
          <ac:spMkLst>
            <pc:docMk/>
            <pc:sldMk cId="1692893905" sldId="691"/>
            <ac:spMk id="3" creationId="{C87E5730-CFEC-12D7-B5A2-2DF6A33771AA}"/>
          </ac:spMkLst>
        </pc:spChg>
        <pc:spChg chg="mod">
          <ac:chgData name="David Scheltinga" userId="3dc576bd-1285-402b-840f-83c0d4d6a7b2" providerId="ADAL" clId="{7D759112-EF5A-4483-90A4-5DEEBBD972A8}" dt="2024-03-17T23:27:52.740" v="3015" actId="20577"/>
          <ac:spMkLst>
            <pc:docMk/>
            <pc:sldMk cId="1692893905" sldId="691"/>
            <ac:spMk id="50" creationId="{9AFD5CD1-D6D1-47C3-B211-28991AAB05C8}"/>
          </ac:spMkLst>
        </pc:spChg>
      </pc:sldChg>
      <pc:sldChg chg="del">
        <pc:chgData name="David Scheltinga" userId="3dc576bd-1285-402b-840f-83c0d4d6a7b2" providerId="ADAL" clId="{7D759112-EF5A-4483-90A4-5DEEBBD972A8}" dt="2024-03-12T23:46:43.125" v="59" actId="47"/>
        <pc:sldMkLst>
          <pc:docMk/>
          <pc:sldMk cId="3677900965" sldId="692"/>
        </pc:sldMkLst>
      </pc:sldChg>
      <pc:sldChg chg="del">
        <pc:chgData name="David Scheltinga" userId="3dc576bd-1285-402b-840f-83c0d4d6a7b2" providerId="ADAL" clId="{7D759112-EF5A-4483-90A4-5DEEBBD972A8}" dt="2024-03-12T23:46:52.245" v="60" actId="47"/>
        <pc:sldMkLst>
          <pc:docMk/>
          <pc:sldMk cId="90939579" sldId="693"/>
        </pc:sldMkLst>
      </pc:sldChg>
      <pc:sldChg chg="del">
        <pc:chgData name="David Scheltinga" userId="3dc576bd-1285-402b-840f-83c0d4d6a7b2" providerId="ADAL" clId="{7D759112-EF5A-4483-90A4-5DEEBBD972A8}" dt="2024-03-12T23:46:54.091" v="61" actId="47"/>
        <pc:sldMkLst>
          <pc:docMk/>
          <pc:sldMk cId="4087867541" sldId="694"/>
        </pc:sldMkLst>
      </pc:sldChg>
      <pc:sldChg chg="del">
        <pc:chgData name="David Scheltinga" userId="3dc576bd-1285-402b-840f-83c0d4d6a7b2" providerId="ADAL" clId="{7D759112-EF5A-4483-90A4-5DEEBBD972A8}" dt="2024-03-12T23:46:55.034" v="62" actId="47"/>
        <pc:sldMkLst>
          <pc:docMk/>
          <pc:sldMk cId="1327926332" sldId="695"/>
        </pc:sldMkLst>
      </pc:sldChg>
      <pc:sldChg chg="del">
        <pc:chgData name="David Scheltinga" userId="3dc576bd-1285-402b-840f-83c0d4d6a7b2" providerId="ADAL" clId="{7D759112-EF5A-4483-90A4-5DEEBBD972A8}" dt="2024-03-12T23:46:55.812" v="63" actId="47"/>
        <pc:sldMkLst>
          <pc:docMk/>
          <pc:sldMk cId="2499089396" sldId="696"/>
        </pc:sldMkLst>
      </pc:sldChg>
      <pc:sldChg chg="del">
        <pc:chgData name="David Scheltinga" userId="3dc576bd-1285-402b-840f-83c0d4d6a7b2" providerId="ADAL" clId="{7D759112-EF5A-4483-90A4-5DEEBBD972A8}" dt="2024-03-12T23:46:57.272" v="64" actId="47"/>
        <pc:sldMkLst>
          <pc:docMk/>
          <pc:sldMk cId="308121813" sldId="697"/>
        </pc:sldMkLst>
      </pc:sldChg>
      <pc:sldChg chg="del">
        <pc:chgData name="David Scheltinga" userId="3dc576bd-1285-402b-840f-83c0d4d6a7b2" providerId="ADAL" clId="{7D759112-EF5A-4483-90A4-5DEEBBD972A8}" dt="2024-03-12T23:47:00.763" v="65" actId="47"/>
        <pc:sldMkLst>
          <pc:docMk/>
          <pc:sldMk cId="3579654255" sldId="698"/>
        </pc:sldMkLst>
      </pc:sldChg>
      <pc:sldChg chg="del">
        <pc:chgData name="David Scheltinga" userId="3dc576bd-1285-402b-840f-83c0d4d6a7b2" providerId="ADAL" clId="{7D759112-EF5A-4483-90A4-5DEEBBD972A8}" dt="2024-03-12T23:47:02.569" v="66" actId="47"/>
        <pc:sldMkLst>
          <pc:docMk/>
          <pc:sldMk cId="1996170458" sldId="699"/>
        </pc:sldMkLst>
      </pc:sldChg>
      <pc:sldChg chg="del">
        <pc:chgData name="David Scheltinga" userId="3dc576bd-1285-402b-840f-83c0d4d6a7b2" providerId="ADAL" clId="{7D759112-EF5A-4483-90A4-5DEEBBD972A8}" dt="2024-03-12T23:47:03.463" v="67" actId="47"/>
        <pc:sldMkLst>
          <pc:docMk/>
          <pc:sldMk cId="1698916613" sldId="700"/>
        </pc:sldMkLst>
      </pc:sldChg>
      <pc:sldChg chg="del">
        <pc:chgData name="David Scheltinga" userId="3dc576bd-1285-402b-840f-83c0d4d6a7b2" providerId="ADAL" clId="{7D759112-EF5A-4483-90A4-5DEEBBD972A8}" dt="2024-03-12T23:47:04.172" v="68" actId="47"/>
        <pc:sldMkLst>
          <pc:docMk/>
          <pc:sldMk cId="2026269458" sldId="701"/>
        </pc:sldMkLst>
      </pc:sldChg>
      <pc:sldChg chg="del">
        <pc:chgData name="David Scheltinga" userId="3dc576bd-1285-402b-840f-83c0d4d6a7b2" providerId="ADAL" clId="{7D759112-EF5A-4483-90A4-5DEEBBD972A8}" dt="2024-03-12T23:47:04.885" v="69" actId="47"/>
        <pc:sldMkLst>
          <pc:docMk/>
          <pc:sldMk cId="482126458" sldId="702"/>
        </pc:sldMkLst>
      </pc:sldChg>
      <pc:sldChg chg="del">
        <pc:chgData name="David Scheltinga" userId="3dc576bd-1285-402b-840f-83c0d4d6a7b2" providerId="ADAL" clId="{7D759112-EF5A-4483-90A4-5DEEBBD972A8}" dt="2024-03-12T23:47:05.546" v="70" actId="47"/>
        <pc:sldMkLst>
          <pc:docMk/>
          <pc:sldMk cId="232558498" sldId="703"/>
        </pc:sldMkLst>
      </pc:sldChg>
      <pc:sldChg chg="del">
        <pc:chgData name="David Scheltinga" userId="3dc576bd-1285-402b-840f-83c0d4d6a7b2" providerId="ADAL" clId="{7D759112-EF5A-4483-90A4-5DEEBBD972A8}" dt="2024-03-12T23:47:09.101" v="77" actId="47"/>
        <pc:sldMkLst>
          <pc:docMk/>
          <pc:sldMk cId="396612402" sldId="710"/>
        </pc:sldMkLst>
      </pc:sldChg>
      <pc:sldChg chg="del">
        <pc:chgData name="David Scheltinga" userId="3dc576bd-1285-402b-840f-83c0d4d6a7b2" providerId="ADAL" clId="{7D759112-EF5A-4483-90A4-5DEEBBD972A8}" dt="2024-03-12T23:47:10.157" v="78" actId="47"/>
        <pc:sldMkLst>
          <pc:docMk/>
          <pc:sldMk cId="1262183762" sldId="711"/>
        </pc:sldMkLst>
      </pc:sldChg>
      <pc:sldChg chg="del">
        <pc:chgData name="David Scheltinga" userId="3dc576bd-1285-402b-840f-83c0d4d6a7b2" providerId="ADAL" clId="{7D759112-EF5A-4483-90A4-5DEEBBD972A8}" dt="2024-03-12T23:47:10.948" v="79" actId="47"/>
        <pc:sldMkLst>
          <pc:docMk/>
          <pc:sldMk cId="4264698614" sldId="712"/>
        </pc:sldMkLst>
      </pc:sldChg>
      <pc:sldChg chg="del">
        <pc:chgData name="David Scheltinga" userId="3dc576bd-1285-402b-840f-83c0d4d6a7b2" providerId="ADAL" clId="{7D759112-EF5A-4483-90A4-5DEEBBD972A8}" dt="2024-03-12T23:47:11.867" v="80" actId="47"/>
        <pc:sldMkLst>
          <pc:docMk/>
          <pc:sldMk cId="147942071" sldId="713"/>
        </pc:sldMkLst>
      </pc:sldChg>
      <pc:sldChg chg="del">
        <pc:chgData name="David Scheltinga" userId="3dc576bd-1285-402b-840f-83c0d4d6a7b2" providerId="ADAL" clId="{7D759112-EF5A-4483-90A4-5DEEBBD972A8}" dt="2024-03-12T23:47:13.518" v="81" actId="47"/>
        <pc:sldMkLst>
          <pc:docMk/>
          <pc:sldMk cId="635445958" sldId="714"/>
        </pc:sldMkLst>
      </pc:sldChg>
      <pc:sldChg chg="del">
        <pc:chgData name="David Scheltinga" userId="3dc576bd-1285-402b-840f-83c0d4d6a7b2" providerId="ADAL" clId="{7D759112-EF5A-4483-90A4-5DEEBBD972A8}" dt="2024-03-12T23:47:14.846" v="82" actId="47"/>
        <pc:sldMkLst>
          <pc:docMk/>
          <pc:sldMk cId="77140731" sldId="715"/>
        </pc:sldMkLst>
      </pc:sldChg>
      <pc:sldChg chg="del">
        <pc:chgData name="David Scheltinga" userId="3dc576bd-1285-402b-840f-83c0d4d6a7b2" providerId="ADAL" clId="{7D759112-EF5A-4483-90A4-5DEEBBD972A8}" dt="2024-03-12T23:47:16.201" v="83" actId="47"/>
        <pc:sldMkLst>
          <pc:docMk/>
          <pc:sldMk cId="1906776786" sldId="716"/>
        </pc:sldMkLst>
      </pc:sldChg>
      <pc:sldChg chg="del">
        <pc:chgData name="David Scheltinga" userId="3dc576bd-1285-402b-840f-83c0d4d6a7b2" providerId="ADAL" clId="{7D759112-EF5A-4483-90A4-5DEEBBD972A8}" dt="2024-03-12T23:47:24.676" v="88" actId="47"/>
        <pc:sldMkLst>
          <pc:docMk/>
          <pc:sldMk cId="2610181559" sldId="721"/>
        </pc:sldMkLst>
      </pc:sldChg>
      <pc:sldChg chg="del">
        <pc:chgData name="David Scheltinga" userId="3dc576bd-1285-402b-840f-83c0d4d6a7b2" providerId="ADAL" clId="{7D759112-EF5A-4483-90A4-5DEEBBD972A8}" dt="2024-03-12T23:47:19.509" v="84" actId="47"/>
        <pc:sldMkLst>
          <pc:docMk/>
          <pc:sldMk cId="3231815021" sldId="722"/>
        </pc:sldMkLst>
      </pc:sldChg>
      <pc:sldChg chg="del">
        <pc:chgData name="David Scheltinga" userId="3dc576bd-1285-402b-840f-83c0d4d6a7b2" providerId="ADAL" clId="{7D759112-EF5A-4483-90A4-5DEEBBD972A8}" dt="2024-03-12T23:47:27.032" v="89" actId="47"/>
        <pc:sldMkLst>
          <pc:docMk/>
          <pc:sldMk cId="594056378" sldId="723"/>
        </pc:sldMkLst>
      </pc:sldChg>
      <pc:sldChg chg="del">
        <pc:chgData name="David Scheltinga" userId="3dc576bd-1285-402b-840f-83c0d4d6a7b2" providerId="ADAL" clId="{7D759112-EF5A-4483-90A4-5DEEBBD972A8}" dt="2024-03-12T23:47:05.987" v="71" actId="47"/>
        <pc:sldMkLst>
          <pc:docMk/>
          <pc:sldMk cId="316950974" sldId="725"/>
        </pc:sldMkLst>
      </pc:sldChg>
      <pc:sldChg chg="modSp add mod">
        <pc:chgData name="David Scheltinga" userId="3dc576bd-1285-402b-840f-83c0d4d6a7b2" providerId="ADAL" clId="{7D759112-EF5A-4483-90A4-5DEEBBD972A8}" dt="2024-03-13T00:34:07.041" v="725" actId="20577"/>
        <pc:sldMkLst>
          <pc:docMk/>
          <pc:sldMk cId="2153664988" sldId="725"/>
        </pc:sldMkLst>
        <pc:spChg chg="mod">
          <ac:chgData name="David Scheltinga" userId="3dc576bd-1285-402b-840f-83c0d4d6a7b2" providerId="ADAL" clId="{7D759112-EF5A-4483-90A4-5DEEBBD972A8}" dt="2024-03-13T00:19:35.601" v="479" actId="20577"/>
          <ac:spMkLst>
            <pc:docMk/>
            <pc:sldMk cId="2153664988" sldId="725"/>
            <ac:spMk id="3" creationId="{C87E5730-CFEC-12D7-B5A2-2DF6A33771AA}"/>
          </ac:spMkLst>
        </pc:spChg>
        <pc:spChg chg="mod">
          <ac:chgData name="David Scheltinga" userId="3dc576bd-1285-402b-840f-83c0d4d6a7b2" providerId="ADAL" clId="{7D759112-EF5A-4483-90A4-5DEEBBD972A8}" dt="2024-03-13T00:34:07.041" v="725" actId="20577"/>
          <ac:spMkLst>
            <pc:docMk/>
            <pc:sldMk cId="2153664988" sldId="725"/>
            <ac:spMk id="50" creationId="{9AFD5CD1-D6D1-47C3-B211-28991AAB05C8}"/>
          </ac:spMkLst>
        </pc:spChg>
      </pc:sldChg>
      <pc:sldChg chg="del">
        <pc:chgData name="David Scheltinga" userId="3dc576bd-1285-402b-840f-83c0d4d6a7b2" providerId="ADAL" clId="{7D759112-EF5A-4483-90A4-5DEEBBD972A8}" dt="2024-03-12T23:47:06.372" v="72" actId="47"/>
        <pc:sldMkLst>
          <pc:docMk/>
          <pc:sldMk cId="2537432471" sldId="726"/>
        </pc:sldMkLst>
      </pc:sldChg>
      <pc:sldChg chg="modSp add mod">
        <pc:chgData name="David Scheltinga" userId="3dc576bd-1285-402b-840f-83c0d4d6a7b2" providerId="ADAL" clId="{7D759112-EF5A-4483-90A4-5DEEBBD972A8}" dt="2024-03-13T00:34:00.518" v="722" actId="20577"/>
        <pc:sldMkLst>
          <pc:docMk/>
          <pc:sldMk cId="3336261041" sldId="726"/>
        </pc:sldMkLst>
        <pc:spChg chg="mod">
          <ac:chgData name="David Scheltinga" userId="3dc576bd-1285-402b-840f-83c0d4d6a7b2" providerId="ADAL" clId="{7D759112-EF5A-4483-90A4-5DEEBBD972A8}" dt="2024-03-13T00:33:08.833" v="690" actId="27636"/>
          <ac:spMkLst>
            <pc:docMk/>
            <pc:sldMk cId="3336261041" sldId="726"/>
            <ac:spMk id="3" creationId="{C87E5730-CFEC-12D7-B5A2-2DF6A33771AA}"/>
          </ac:spMkLst>
        </pc:spChg>
        <pc:spChg chg="mod">
          <ac:chgData name="David Scheltinga" userId="3dc576bd-1285-402b-840f-83c0d4d6a7b2" providerId="ADAL" clId="{7D759112-EF5A-4483-90A4-5DEEBBD972A8}" dt="2024-03-13T00:34:00.518" v="722" actId="20577"/>
          <ac:spMkLst>
            <pc:docMk/>
            <pc:sldMk cId="3336261041" sldId="726"/>
            <ac:spMk id="50" creationId="{9AFD5CD1-D6D1-47C3-B211-28991AAB05C8}"/>
          </ac:spMkLst>
        </pc:spChg>
      </pc:sldChg>
      <pc:sldChg chg="modSp add mod">
        <pc:chgData name="David Scheltinga" userId="3dc576bd-1285-402b-840f-83c0d4d6a7b2" providerId="ADAL" clId="{7D759112-EF5A-4483-90A4-5DEEBBD972A8}" dt="2024-03-13T01:25:46.950" v="1409" actId="20577"/>
        <pc:sldMkLst>
          <pc:docMk/>
          <pc:sldMk cId="344351015" sldId="727"/>
        </pc:sldMkLst>
        <pc:spChg chg="mod">
          <ac:chgData name="David Scheltinga" userId="3dc576bd-1285-402b-840f-83c0d4d6a7b2" providerId="ADAL" clId="{7D759112-EF5A-4483-90A4-5DEEBBD972A8}" dt="2024-03-13T01:25:46.950" v="1409" actId="20577"/>
          <ac:spMkLst>
            <pc:docMk/>
            <pc:sldMk cId="344351015" sldId="727"/>
            <ac:spMk id="3" creationId="{C87E5730-CFEC-12D7-B5A2-2DF6A33771AA}"/>
          </ac:spMkLst>
        </pc:spChg>
      </pc:sldChg>
      <pc:sldChg chg="del">
        <pc:chgData name="David Scheltinga" userId="3dc576bd-1285-402b-840f-83c0d4d6a7b2" providerId="ADAL" clId="{7D759112-EF5A-4483-90A4-5DEEBBD972A8}" dt="2024-03-12T23:47:06.701" v="73" actId="47"/>
        <pc:sldMkLst>
          <pc:docMk/>
          <pc:sldMk cId="2981293899" sldId="727"/>
        </pc:sldMkLst>
      </pc:sldChg>
      <pc:sldChg chg="del">
        <pc:chgData name="David Scheltinga" userId="3dc576bd-1285-402b-840f-83c0d4d6a7b2" providerId="ADAL" clId="{7D759112-EF5A-4483-90A4-5DEEBBD972A8}" dt="2024-03-12T23:47:07.808" v="75" actId="47"/>
        <pc:sldMkLst>
          <pc:docMk/>
          <pc:sldMk cId="590984913" sldId="728"/>
        </pc:sldMkLst>
      </pc:sldChg>
      <pc:sldChg chg="modSp add mod">
        <pc:chgData name="David Scheltinga" userId="3dc576bd-1285-402b-840f-83c0d4d6a7b2" providerId="ADAL" clId="{7D759112-EF5A-4483-90A4-5DEEBBD972A8}" dt="2024-03-13T01:00:48.633" v="1000" actId="20577"/>
        <pc:sldMkLst>
          <pc:docMk/>
          <pc:sldMk cId="2110434508" sldId="728"/>
        </pc:sldMkLst>
        <pc:spChg chg="mod">
          <ac:chgData name="David Scheltinga" userId="3dc576bd-1285-402b-840f-83c0d4d6a7b2" providerId="ADAL" clId="{7D759112-EF5A-4483-90A4-5DEEBBD972A8}" dt="2024-03-13T01:00:35.511" v="989" actId="948"/>
          <ac:spMkLst>
            <pc:docMk/>
            <pc:sldMk cId="2110434508" sldId="728"/>
            <ac:spMk id="3" creationId="{C87E5730-CFEC-12D7-B5A2-2DF6A33771AA}"/>
          </ac:spMkLst>
        </pc:spChg>
        <pc:spChg chg="mod">
          <ac:chgData name="David Scheltinga" userId="3dc576bd-1285-402b-840f-83c0d4d6a7b2" providerId="ADAL" clId="{7D759112-EF5A-4483-90A4-5DEEBBD972A8}" dt="2024-03-13T01:00:48.633" v="1000" actId="20577"/>
          <ac:spMkLst>
            <pc:docMk/>
            <pc:sldMk cId="2110434508" sldId="728"/>
            <ac:spMk id="50" creationId="{9AFD5CD1-D6D1-47C3-B211-28991AAB05C8}"/>
          </ac:spMkLst>
        </pc:spChg>
      </pc:sldChg>
      <pc:sldChg chg="del">
        <pc:chgData name="David Scheltinga" userId="3dc576bd-1285-402b-840f-83c0d4d6a7b2" providerId="ADAL" clId="{7D759112-EF5A-4483-90A4-5DEEBBD972A8}" dt="2024-03-12T23:47:07.243" v="74" actId="47"/>
        <pc:sldMkLst>
          <pc:docMk/>
          <pc:sldMk cId="1169090222" sldId="729"/>
        </pc:sldMkLst>
      </pc:sldChg>
      <pc:sldChg chg="addSp delSp modSp add mod">
        <pc:chgData name="David Scheltinga" userId="3dc576bd-1285-402b-840f-83c0d4d6a7b2" providerId="ADAL" clId="{7D759112-EF5A-4483-90A4-5DEEBBD972A8}" dt="2024-03-13T01:54:48.350" v="1645" actId="27636"/>
        <pc:sldMkLst>
          <pc:docMk/>
          <pc:sldMk cId="2131781343" sldId="729"/>
        </pc:sldMkLst>
        <pc:spChg chg="mod">
          <ac:chgData name="David Scheltinga" userId="3dc576bd-1285-402b-840f-83c0d4d6a7b2" providerId="ADAL" clId="{7D759112-EF5A-4483-90A4-5DEEBBD972A8}" dt="2024-03-13T01:54:48.350" v="1645" actId="27636"/>
          <ac:spMkLst>
            <pc:docMk/>
            <pc:sldMk cId="2131781343" sldId="729"/>
            <ac:spMk id="3" creationId="{C87E5730-CFEC-12D7-B5A2-2DF6A33771AA}"/>
          </ac:spMkLst>
        </pc:spChg>
        <pc:spChg chg="add del">
          <ac:chgData name="David Scheltinga" userId="3dc576bd-1285-402b-840f-83c0d4d6a7b2" providerId="ADAL" clId="{7D759112-EF5A-4483-90A4-5DEEBBD972A8}" dt="2024-03-13T01:06:50.719" v="1183" actId="22"/>
          <ac:spMkLst>
            <pc:docMk/>
            <pc:sldMk cId="2131781343" sldId="729"/>
            <ac:spMk id="5" creationId="{9E3B2862-0D05-3427-22D9-FA79F16E68E5}"/>
          </ac:spMkLst>
        </pc:spChg>
        <pc:spChg chg="mod">
          <ac:chgData name="David Scheltinga" userId="3dc576bd-1285-402b-840f-83c0d4d6a7b2" providerId="ADAL" clId="{7D759112-EF5A-4483-90A4-5DEEBBD972A8}" dt="2024-03-13T01:52:19.300" v="1628" actId="20577"/>
          <ac:spMkLst>
            <pc:docMk/>
            <pc:sldMk cId="2131781343" sldId="729"/>
            <ac:spMk id="50" creationId="{9AFD5CD1-D6D1-47C3-B211-28991AAB05C8}"/>
          </ac:spMkLst>
        </pc:spChg>
      </pc:sldChg>
      <pc:sldChg chg="del">
        <pc:chgData name="David Scheltinga" userId="3dc576bd-1285-402b-840f-83c0d4d6a7b2" providerId="ADAL" clId="{7D759112-EF5A-4483-90A4-5DEEBBD972A8}" dt="2024-03-12T23:47:08.506" v="76" actId="47"/>
        <pc:sldMkLst>
          <pc:docMk/>
          <pc:sldMk cId="976316604" sldId="730"/>
        </pc:sldMkLst>
      </pc:sldChg>
      <pc:sldChg chg="modSp add mod ord">
        <pc:chgData name="David Scheltinga" userId="3dc576bd-1285-402b-840f-83c0d4d6a7b2" providerId="ADAL" clId="{7D759112-EF5A-4483-90A4-5DEEBBD972A8}" dt="2024-03-13T01:57:18.237" v="1653"/>
        <pc:sldMkLst>
          <pc:docMk/>
          <pc:sldMk cId="2614696331" sldId="730"/>
        </pc:sldMkLst>
        <pc:spChg chg="mod">
          <ac:chgData name="David Scheltinga" userId="3dc576bd-1285-402b-840f-83c0d4d6a7b2" providerId="ADAL" clId="{7D759112-EF5A-4483-90A4-5DEEBBD972A8}" dt="2024-03-13T01:33:08.983" v="1596" actId="20577"/>
          <ac:spMkLst>
            <pc:docMk/>
            <pc:sldMk cId="2614696331" sldId="730"/>
            <ac:spMk id="3" creationId="{C87E5730-CFEC-12D7-B5A2-2DF6A33771AA}"/>
          </ac:spMkLst>
        </pc:spChg>
        <pc:spChg chg="mod">
          <ac:chgData name="David Scheltinga" userId="3dc576bd-1285-402b-840f-83c0d4d6a7b2" providerId="ADAL" clId="{7D759112-EF5A-4483-90A4-5DEEBBD972A8}" dt="2024-03-13T01:31:21.781" v="1584" actId="20577"/>
          <ac:spMkLst>
            <pc:docMk/>
            <pc:sldMk cId="2614696331" sldId="730"/>
            <ac:spMk id="50" creationId="{9AFD5CD1-D6D1-47C3-B211-28991AAB05C8}"/>
          </ac:spMkLst>
        </pc:spChg>
      </pc:sldChg>
      <pc:sldChg chg="del">
        <pc:chgData name="David Scheltinga" userId="3dc576bd-1285-402b-840f-83c0d4d6a7b2" providerId="ADAL" clId="{7D759112-EF5A-4483-90A4-5DEEBBD972A8}" dt="2024-03-12T23:47:20.735" v="85" actId="47"/>
        <pc:sldMkLst>
          <pc:docMk/>
          <pc:sldMk cId="1223532683" sldId="731"/>
        </pc:sldMkLst>
      </pc:sldChg>
      <pc:sldChg chg="addSp delSp modSp add mod">
        <pc:chgData name="David Scheltinga" userId="3dc576bd-1285-402b-840f-83c0d4d6a7b2" providerId="ADAL" clId="{7D759112-EF5A-4483-90A4-5DEEBBD972A8}" dt="2024-03-13T02:06:42.927" v="1705" actId="20577"/>
        <pc:sldMkLst>
          <pc:docMk/>
          <pc:sldMk cId="2042312112" sldId="731"/>
        </pc:sldMkLst>
        <pc:spChg chg="del mod">
          <ac:chgData name="David Scheltinga" userId="3dc576bd-1285-402b-840f-83c0d4d6a7b2" providerId="ADAL" clId="{7D759112-EF5A-4483-90A4-5DEEBBD972A8}" dt="2024-03-13T02:05:37.203" v="1666" actId="478"/>
          <ac:spMkLst>
            <pc:docMk/>
            <pc:sldMk cId="2042312112" sldId="731"/>
            <ac:spMk id="3" creationId="{C87E5730-CFEC-12D7-B5A2-2DF6A33771AA}"/>
          </ac:spMkLst>
        </pc:spChg>
        <pc:spChg chg="mod">
          <ac:chgData name="David Scheltinga" userId="3dc576bd-1285-402b-840f-83c0d4d6a7b2" providerId="ADAL" clId="{7D759112-EF5A-4483-90A4-5DEEBBD972A8}" dt="2024-03-13T02:06:42.927" v="1705" actId="20577"/>
          <ac:spMkLst>
            <pc:docMk/>
            <pc:sldMk cId="2042312112" sldId="731"/>
            <ac:spMk id="50" creationId="{9AFD5CD1-D6D1-47C3-B211-28991AAB05C8}"/>
          </ac:spMkLst>
        </pc:spChg>
        <pc:picChg chg="add mod modCrop">
          <ac:chgData name="David Scheltinga" userId="3dc576bd-1285-402b-840f-83c0d4d6a7b2" providerId="ADAL" clId="{7D759112-EF5A-4483-90A4-5DEEBBD972A8}" dt="2024-03-13T02:06:15.027" v="1675" actId="1038"/>
          <ac:picMkLst>
            <pc:docMk/>
            <pc:sldMk cId="2042312112" sldId="731"/>
            <ac:picMk id="5" creationId="{612D21E4-BE0B-45DD-D0B3-909AA857AAD8}"/>
          </ac:picMkLst>
        </pc:picChg>
      </pc:sldChg>
      <pc:sldChg chg="del">
        <pc:chgData name="David Scheltinga" userId="3dc576bd-1285-402b-840f-83c0d4d6a7b2" providerId="ADAL" clId="{7D759112-EF5A-4483-90A4-5DEEBBD972A8}" dt="2024-03-12T23:47:21.607" v="86" actId="47"/>
        <pc:sldMkLst>
          <pc:docMk/>
          <pc:sldMk cId="3113916868" sldId="732"/>
        </pc:sldMkLst>
      </pc:sldChg>
      <pc:sldChg chg="addSp delSp modSp add mod ord">
        <pc:chgData name="David Scheltinga" userId="3dc576bd-1285-402b-840f-83c0d4d6a7b2" providerId="ADAL" clId="{7D759112-EF5A-4483-90A4-5DEEBBD972A8}" dt="2024-03-13T02:12:59.419" v="1802"/>
        <pc:sldMkLst>
          <pc:docMk/>
          <pc:sldMk cId="3361995709" sldId="732"/>
        </pc:sldMkLst>
        <pc:spChg chg="del">
          <ac:chgData name="David Scheltinga" userId="3dc576bd-1285-402b-840f-83c0d4d6a7b2" providerId="ADAL" clId="{7D759112-EF5A-4483-90A4-5DEEBBD972A8}" dt="2024-03-13T02:12:25.654" v="1795" actId="478"/>
          <ac:spMkLst>
            <pc:docMk/>
            <pc:sldMk cId="3361995709" sldId="732"/>
            <ac:spMk id="3" creationId="{C87E5730-CFEC-12D7-B5A2-2DF6A33771AA}"/>
          </ac:spMkLst>
        </pc:spChg>
        <pc:spChg chg="mod">
          <ac:chgData name="David Scheltinga" userId="3dc576bd-1285-402b-840f-83c0d4d6a7b2" providerId="ADAL" clId="{7D759112-EF5A-4483-90A4-5DEEBBD972A8}" dt="2024-03-13T02:12:20.484" v="1794" actId="20577"/>
          <ac:spMkLst>
            <pc:docMk/>
            <pc:sldMk cId="3361995709" sldId="732"/>
            <ac:spMk id="50" creationId="{9AFD5CD1-D6D1-47C3-B211-28991AAB05C8}"/>
          </ac:spMkLst>
        </pc:spChg>
        <pc:picChg chg="add mod modCrop">
          <ac:chgData name="David Scheltinga" userId="3dc576bd-1285-402b-840f-83c0d4d6a7b2" providerId="ADAL" clId="{7D759112-EF5A-4483-90A4-5DEEBBD972A8}" dt="2024-03-13T02:12:49.126" v="1800" actId="14100"/>
          <ac:picMkLst>
            <pc:docMk/>
            <pc:sldMk cId="3361995709" sldId="732"/>
            <ac:picMk id="5" creationId="{E29665F1-D3A0-BC14-1FE7-BCCDC90FBE3A}"/>
          </ac:picMkLst>
        </pc:picChg>
      </pc:sldChg>
      <pc:sldChg chg="addSp delSp modSp add mod">
        <pc:chgData name="David Scheltinga" userId="3dc576bd-1285-402b-840f-83c0d4d6a7b2" providerId="ADAL" clId="{7D759112-EF5A-4483-90A4-5DEEBBD972A8}" dt="2024-03-13T02:17:45.344" v="1837" actId="1038"/>
        <pc:sldMkLst>
          <pc:docMk/>
          <pc:sldMk cId="792763300" sldId="733"/>
        </pc:sldMkLst>
        <pc:spChg chg="del">
          <ac:chgData name="David Scheltinga" userId="3dc576bd-1285-402b-840f-83c0d4d6a7b2" providerId="ADAL" clId="{7D759112-EF5A-4483-90A4-5DEEBBD972A8}" dt="2024-03-13T02:17:12.155" v="1826" actId="478"/>
          <ac:spMkLst>
            <pc:docMk/>
            <pc:sldMk cId="792763300" sldId="733"/>
            <ac:spMk id="3" creationId="{C87E5730-CFEC-12D7-B5A2-2DF6A33771AA}"/>
          </ac:spMkLst>
        </pc:spChg>
        <pc:spChg chg="mod">
          <ac:chgData name="David Scheltinga" userId="3dc576bd-1285-402b-840f-83c0d4d6a7b2" providerId="ADAL" clId="{7D759112-EF5A-4483-90A4-5DEEBBD972A8}" dt="2024-03-13T02:17:08.779" v="1825" actId="20577"/>
          <ac:spMkLst>
            <pc:docMk/>
            <pc:sldMk cId="792763300" sldId="733"/>
            <ac:spMk id="50" creationId="{9AFD5CD1-D6D1-47C3-B211-28991AAB05C8}"/>
          </ac:spMkLst>
        </pc:spChg>
        <pc:picChg chg="add mod modCrop">
          <ac:chgData name="David Scheltinga" userId="3dc576bd-1285-402b-840f-83c0d4d6a7b2" providerId="ADAL" clId="{7D759112-EF5A-4483-90A4-5DEEBBD972A8}" dt="2024-03-13T02:17:45.344" v="1837" actId="1038"/>
          <ac:picMkLst>
            <pc:docMk/>
            <pc:sldMk cId="792763300" sldId="733"/>
            <ac:picMk id="5" creationId="{B97AEAF1-EEA9-C976-A467-A6054B8D2B3D}"/>
          </ac:picMkLst>
        </pc:picChg>
      </pc:sldChg>
      <pc:sldChg chg="del">
        <pc:chgData name="David Scheltinga" userId="3dc576bd-1285-402b-840f-83c0d4d6a7b2" providerId="ADAL" clId="{7D759112-EF5A-4483-90A4-5DEEBBD972A8}" dt="2024-03-12T23:47:22.839" v="87" actId="47"/>
        <pc:sldMkLst>
          <pc:docMk/>
          <pc:sldMk cId="2432752956" sldId="733"/>
        </pc:sldMkLst>
      </pc:sldChg>
      <pc:sldChg chg="addSp delSp modSp add mod ord">
        <pc:chgData name="David Scheltinga" userId="3dc576bd-1285-402b-840f-83c0d4d6a7b2" providerId="ADAL" clId="{7D759112-EF5A-4483-90A4-5DEEBBD972A8}" dt="2024-03-13T02:10:50.909" v="1779" actId="1037"/>
        <pc:sldMkLst>
          <pc:docMk/>
          <pc:sldMk cId="3628804790" sldId="734"/>
        </pc:sldMkLst>
        <pc:spChg chg="del">
          <ac:chgData name="David Scheltinga" userId="3dc576bd-1285-402b-840f-83c0d4d6a7b2" providerId="ADAL" clId="{7D759112-EF5A-4483-90A4-5DEEBBD972A8}" dt="2024-03-13T02:05:24.392" v="1665" actId="478"/>
          <ac:spMkLst>
            <pc:docMk/>
            <pc:sldMk cId="3628804790" sldId="734"/>
            <ac:spMk id="3" creationId="{C87E5730-CFEC-12D7-B5A2-2DF6A33771AA}"/>
          </ac:spMkLst>
        </pc:spChg>
        <pc:spChg chg="add del">
          <ac:chgData name="David Scheltinga" userId="3dc576bd-1285-402b-840f-83c0d4d6a7b2" providerId="ADAL" clId="{7D759112-EF5A-4483-90A4-5DEEBBD972A8}" dt="2024-03-13T02:10:20.217" v="1768" actId="22"/>
          <ac:spMkLst>
            <pc:docMk/>
            <pc:sldMk cId="3628804790" sldId="734"/>
            <ac:spMk id="7" creationId="{3848D696-2878-C60B-5096-7DD859E4ABD6}"/>
          </ac:spMkLst>
        </pc:spChg>
        <pc:spChg chg="add del">
          <ac:chgData name="David Scheltinga" userId="3dc576bd-1285-402b-840f-83c0d4d6a7b2" providerId="ADAL" clId="{7D759112-EF5A-4483-90A4-5DEEBBD972A8}" dt="2024-03-13T02:10:26.498" v="1770" actId="22"/>
          <ac:spMkLst>
            <pc:docMk/>
            <pc:sldMk cId="3628804790" sldId="734"/>
            <ac:spMk id="9" creationId="{13635219-9989-28AF-ACFC-1AEF8A575B9C}"/>
          </ac:spMkLst>
        </pc:spChg>
        <pc:spChg chg="add mod">
          <ac:chgData name="David Scheltinga" userId="3dc576bd-1285-402b-840f-83c0d4d6a7b2" providerId="ADAL" clId="{7D759112-EF5A-4483-90A4-5DEEBBD972A8}" dt="2024-03-13T02:10:50.909" v="1779" actId="1037"/>
          <ac:spMkLst>
            <pc:docMk/>
            <pc:sldMk cId="3628804790" sldId="734"/>
            <ac:spMk id="11" creationId="{74C65C3B-41E9-D7BA-0EDE-14B0828F4CCA}"/>
          </ac:spMkLst>
        </pc:spChg>
        <pc:spChg chg="mod">
          <ac:chgData name="David Scheltinga" userId="3dc576bd-1285-402b-840f-83c0d4d6a7b2" providerId="ADAL" clId="{7D759112-EF5A-4483-90A4-5DEEBBD972A8}" dt="2024-03-13T02:08:38.700" v="1750" actId="20577"/>
          <ac:spMkLst>
            <pc:docMk/>
            <pc:sldMk cId="3628804790" sldId="734"/>
            <ac:spMk id="50" creationId="{9AFD5CD1-D6D1-47C3-B211-28991AAB05C8}"/>
          </ac:spMkLst>
        </pc:spChg>
        <pc:picChg chg="add mod modCrop">
          <ac:chgData name="David Scheltinga" userId="3dc576bd-1285-402b-840f-83c0d4d6a7b2" providerId="ADAL" clId="{7D759112-EF5A-4483-90A4-5DEEBBD972A8}" dt="2024-03-13T02:10:15.419" v="1766" actId="1038"/>
          <ac:picMkLst>
            <pc:docMk/>
            <pc:sldMk cId="3628804790" sldId="734"/>
            <ac:picMk id="5" creationId="{38D6ED25-E6E0-5686-046F-19E908795DF5}"/>
          </ac:picMkLst>
        </pc:picChg>
      </pc:sldChg>
      <pc:sldChg chg="modSp add mod">
        <pc:chgData name="David Scheltinga" userId="3dc576bd-1285-402b-840f-83c0d4d6a7b2" providerId="ADAL" clId="{7D759112-EF5A-4483-90A4-5DEEBBD972A8}" dt="2024-03-13T02:33:17.355" v="2485" actId="12"/>
        <pc:sldMkLst>
          <pc:docMk/>
          <pc:sldMk cId="796324366" sldId="735"/>
        </pc:sldMkLst>
        <pc:spChg chg="mod">
          <ac:chgData name="David Scheltinga" userId="3dc576bd-1285-402b-840f-83c0d4d6a7b2" providerId="ADAL" clId="{7D759112-EF5A-4483-90A4-5DEEBBD972A8}" dt="2024-03-13T02:33:17.355" v="2485" actId="12"/>
          <ac:spMkLst>
            <pc:docMk/>
            <pc:sldMk cId="796324366" sldId="735"/>
            <ac:spMk id="3" creationId="{C87E5730-CFEC-12D7-B5A2-2DF6A33771AA}"/>
          </ac:spMkLst>
        </pc:spChg>
        <pc:spChg chg="mod">
          <ac:chgData name="David Scheltinga" userId="3dc576bd-1285-402b-840f-83c0d4d6a7b2" providerId="ADAL" clId="{7D759112-EF5A-4483-90A4-5DEEBBD972A8}" dt="2024-03-13T02:19:52.412" v="1872" actId="20577"/>
          <ac:spMkLst>
            <pc:docMk/>
            <pc:sldMk cId="796324366" sldId="735"/>
            <ac:spMk id="50" creationId="{9AFD5CD1-D6D1-47C3-B211-28991AAB05C8}"/>
          </ac:spMkLst>
        </pc:spChg>
      </pc:sldChg>
      <pc:sldChg chg="addSp delSp modSp add mod">
        <pc:chgData name="David Scheltinga" userId="3dc576bd-1285-402b-840f-83c0d4d6a7b2" providerId="ADAL" clId="{7D759112-EF5A-4483-90A4-5DEEBBD972A8}" dt="2024-03-15T07:19:16.267" v="2572"/>
        <pc:sldMkLst>
          <pc:docMk/>
          <pc:sldMk cId="2847283791" sldId="736"/>
        </pc:sldMkLst>
        <pc:spChg chg="add del mod">
          <ac:chgData name="David Scheltinga" userId="3dc576bd-1285-402b-840f-83c0d4d6a7b2" providerId="ADAL" clId="{7D759112-EF5A-4483-90A4-5DEEBBD972A8}" dt="2024-03-15T07:18:36.511" v="2571" actId="20577"/>
          <ac:spMkLst>
            <pc:docMk/>
            <pc:sldMk cId="2847283791" sldId="736"/>
            <ac:spMk id="3" creationId="{C87E5730-CFEC-12D7-B5A2-2DF6A33771AA}"/>
          </ac:spMkLst>
        </pc:spChg>
        <pc:spChg chg="mod">
          <ac:chgData name="David Scheltinga" userId="3dc576bd-1285-402b-840f-83c0d4d6a7b2" providerId="ADAL" clId="{7D759112-EF5A-4483-90A4-5DEEBBD972A8}" dt="2024-03-15T07:17:07.870" v="2524" actId="20577"/>
          <ac:spMkLst>
            <pc:docMk/>
            <pc:sldMk cId="2847283791" sldId="736"/>
            <ac:spMk id="50" creationId="{9AFD5CD1-D6D1-47C3-B211-28991AAB05C8}"/>
          </ac:spMkLst>
        </pc:spChg>
        <pc:graphicFrameChg chg="add mod modGraphic">
          <ac:chgData name="David Scheltinga" userId="3dc576bd-1285-402b-840f-83c0d4d6a7b2" providerId="ADAL" clId="{7D759112-EF5A-4483-90A4-5DEEBBD972A8}" dt="2024-03-15T07:18:21.376" v="2550" actId="14100"/>
          <ac:graphicFrameMkLst>
            <pc:docMk/>
            <pc:sldMk cId="2847283791" sldId="736"/>
            <ac:graphicFrameMk id="4" creationId="{AA8AD5FA-3980-04CE-8BBD-827D539863DF}"/>
          </ac:graphicFrameMkLst>
        </pc:graphicFrameChg>
        <pc:graphicFrameChg chg="add mod">
          <ac:chgData name="David Scheltinga" userId="3dc576bd-1285-402b-840f-83c0d4d6a7b2" providerId="ADAL" clId="{7D759112-EF5A-4483-90A4-5DEEBBD972A8}" dt="2024-03-15T07:19:16.267" v="2572"/>
          <ac:graphicFrameMkLst>
            <pc:docMk/>
            <pc:sldMk cId="2847283791" sldId="736"/>
            <ac:graphicFrameMk id="5" creationId="{E4794638-B073-3A0B-2205-82C376EB85BD}"/>
          </ac:graphicFrameMkLst>
        </pc:graphicFrameChg>
      </pc:sldChg>
      <pc:sldChg chg="addSp delSp modSp add mod">
        <pc:chgData name="David Scheltinga" userId="3dc576bd-1285-402b-840f-83c0d4d6a7b2" providerId="ADAL" clId="{7D759112-EF5A-4483-90A4-5DEEBBD972A8}" dt="2024-03-15T07:25:45.750" v="2668" actId="1036"/>
        <pc:sldMkLst>
          <pc:docMk/>
          <pc:sldMk cId="428243920" sldId="737"/>
        </pc:sldMkLst>
        <pc:spChg chg="del">
          <ac:chgData name="David Scheltinga" userId="3dc576bd-1285-402b-840f-83c0d4d6a7b2" providerId="ADAL" clId="{7D759112-EF5A-4483-90A4-5DEEBBD972A8}" dt="2024-03-15T07:20:07.577" v="2637" actId="478"/>
          <ac:spMkLst>
            <pc:docMk/>
            <pc:sldMk cId="428243920" sldId="737"/>
            <ac:spMk id="3" creationId="{C87E5730-CFEC-12D7-B5A2-2DF6A33771AA}"/>
          </ac:spMkLst>
        </pc:spChg>
        <pc:spChg chg="mod">
          <ac:chgData name="David Scheltinga" userId="3dc576bd-1285-402b-840f-83c0d4d6a7b2" providerId="ADAL" clId="{7D759112-EF5A-4483-90A4-5DEEBBD972A8}" dt="2024-03-15T07:19:58.274" v="2636" actId="6549"/>
          <ac:spMkLst>
            <pc:docMk/>
            <pc:sldMk cId="428243920" sldId="737"/>
            <ac:spMk id="50" creationId="{9AFD5CD1-D6D1-47C3-B211-28991AAB05C8}"/>
          </ac:spMkLst>
        </pc:spChg>
        <pc:graphicFrameChg chg="del">
          <ac:chgData name="David Scheltinga" userId="3dc576bd-1285-402b-840f-83c0d4d6a7b2" providerId="ADAL" clId="{7D759112-EF5A-4483-90A4-5DEEBBD972A8}" dt="2024-03-15T07:20:11.568" v="2638" actId="478"/>
          <ac:graphicFrameMkLst>
            <pc:docMk/>
            <pc:sldMk cId="428243920" sldId="737"/>
            <ac:graphicFrameMk id="4" creationId="{AA8AD5FA-3980-04CE-8BBD-827D539863DF}"/>
          </ac:graphicFrameMkLst>
        </pc:graphicFrameChg>
        <pc:graphicFrameChg chg="add mod modGraphic">
          <ac:chgData name="David Scheltinga" userId="3dc576bd-1285-402b-840f-83c0d4d6a7b2" providerId="ADAL" clId="{7D759112-EF5A-4483-90A4-5DEEBBD972A8}" dt="2024-03-15T07:25:45.750" v="2668" actId="1036"/>
          <ac:graphicFrameMkLst>
            <pc:docMk/>
            <pc:sldMk cId="428243920" sldId="737"/>
            <ac:graphicFrameMk id="5" creationId="{7B441EEA-F997-73D5-D1BA-61EA3B95BF6C}"/>
          </ac:graphicFrameMkLst>
        </pc:graphicFrameChg>
      </pc:sldChg>
      <pc:sldChg chg="modSp add mod">
        <pc:chgData name="David Scheltinga" userId="3dc576bd-1285-402b-840f-83c0d4d6a7b2" providerId="ADAL" clId="{7D759112-EF5A-4483-90A4-5DEEBBD972A8}" dt="2024-03-15T07:28:32.065" v="2690" actId="20577"/>
        <pc:sldMkLst>
          <pc:docMk/>
          <pc:sldMk cId="1271460871" sldId="738"/>
        </pc:sldMkLst>
        <pc:spChg chg="mod">
          <ac:chgData name="David Scheltinga" userId="3dc576bd-1285-402b-840f-83c0d4d6a7b2" providerId="ADAL" clId="{7D759112-EF5A-4483-90A4-5DEEBBD972A8}" dt="2024-03-15T07:26:54.722" v="2676" actId="20577"/>
          <ac:spMkLst>
            <pc:docMk/>
            <pc:sldMk cId="1271460871" sldId="738"/>
            <ac:spMk id="50" creationId="{9AFD5CD1-D6D1-47C3-B211-28991AAB05C8}"/>
          </ac:spMkLst>
        </pc:spChg>
        <pc:graphicFrameChg chg="modGraphic">
          <ac:chgData name="David Scheltinga" userId="3dc576bd-1285-402b-840f-83c0d4d6a7b2" providerId="ADAL" clId="{7D759112-EF5A-4483-90A4-5DEEBBD972A8}" dt="2024-03-15T07:28:32.065" v="2690" actId="20577"/>
          <ac:graphicFrameMkLst>
            <pc:docMk/>
            <pc:sldMk cId="1271460871" sldId="738"/>
            <ac:graphicFrameMk id="4" creationId="{AA8AD5FA-3980-04CE-8BBD-827D539863DF}"/>
          </ac:graphicFrameMkLst>
        </pc:graphicFrameChg>
      </pc:sldChg>
      <pc:sldChg chg="modSp add mod">
        <pc:chgData name="David Scheltinga" userId="3dc576bd-1285-402b-840f-83c0d4d6a7b2" providerId="ADAL" clId="{7D759112-EF5A-4483-90A4-5DEEBBD972A8}" dt="2024-03-15T07:30:50.493" v="2694" actId="2165"/>
        <pc:sldMkLst>
          <pc:docMk/>
          <pc:sldMk cId="1552234903" sldId="739"/>
        </pc:sldMkLst>
        <pc:spChg chg="mod">
          <ac:chgData name="David Scheltinga" userId="3dc576bd-1285-402b-840f-83c0d4d6a7b2" providerId="ADAL" clId="{7D759112-EF5A-4483-90A4-5DEEBBD972A8}" dt="2024-03-15T07:27:04.230" v="2683" actId="20577"/>
          <ac:spMkLst>
            <pc:docMk/>
            <pc:sldMk cId="1552234903" sldId="739"/>
            <ac:spMk id="50" creationId="{9AFD5CD1-D6D1-47C3-B211-28991AAB05C8}"/>
          </ac:spMkLst>
        </pc:spChg>
        <pc:graphicFrameChg chg="mod modGraphic">
          <ac:chgData name="David Scheltinga" userId="3dc576bd-1285-402b-840f-83c0d4d6a7b2" providerId="ADAL" clId="{7D759112-EF5A-4483-90A4-5DEEBBD972A8}" dt="2024-03-15T07:30:50.493" v="2694" actId="2165"/>
          <ac:graphicFrameMkLst>
            <pc:docMk/>
            <pc:sldMk cId="1552234903" sldId="739"/>
            <ac:graphicFrameMk id="5" creationId="{7B441EEA-F997-73D5-D1BA-61EA3B95BF6C}"/>
          </ac:graphicFrameMkLst>
        </pc:graphicFrameChg>
      </pc:sldChg>
      <pc:sldChg chg="addSp delSp modSp add mod">
        <pc:chgData name="David Scheltinga" userId="3dc576bd-1285-402b-840f-83c0d4d6a7b2" providerId="ADAL" clId="{7D759112-EF5A-4483-90A4-5DEEBBD972A8}" dt="2024-03-15T07:34:45.514" v="2724" actId="20577"/>
        <pc:sldMkLst>
          <pc:docMk/>
          <pc:sldMk cId="3203736257" sldId="740"/>
        </pc:sldMkLst>
        <pc:spChg chg="mod">
          <ac:chgData name="David Scheltinga" userId="3dc576bd-1285-402b-840f-83c0d4d6a7b2" providerId="ADAL" clId="{7D759112-EF5A-4483-90A4-5DEEBBD972A8}" dt="2024-03-15T07:34:45.514" v="2724" actId="20577"/>
          <ac:spMkLst>
            <pc:docMk/>
            <pc:sldMk cId="3203736257" sldId="740"/>
            <ac:spMk id="3" creationId="{C87E5730-CFEC-12D7-B5A2-2DF6A33771AA}"/>
          </ac:spMkLst>
        </pc:spChg>
        <pc:spChg chg="mod">
          <ac:chgData name="David Scheltinga" userId="3dc576bd-1285-402b-840f-83c0d4d6a7b2" providerId="ADAL" clId="{7D759112-EF5A-4483-90A4-5DEEBBD972A8}" dt="2024-03-15T07:31:33.236" v="2697" actId="20577"/>
          <ac:spMkLst>
            <pc:docMk/>
            <pc:sldMk cId="3203736257" sldId="740"/>
            <ac:spMk id="50" creationId="{9AFD5CD1-D6D1-47C3-B211-28991AAB05C8}"/>
          </ac:spMkLst>
        </pc:spChg>
        <pc:graphicFrameChg chg="del">
          <ac:chgData name="David Scheltinga" userId="3dc576bd-1285-402b-840f-83c0d4d6a7b2" providerId="ADAL" clId="{7D759112-EF5A-4483-90A4-5DEEBBD972A8}" dt="2024-03-15T07:32:09.151" v="2700" actId="478"/>
          <ac:graphicFrameMkLst>
            <pc:docMk/>
            <pc:sldMk cId="3203736257" sldId="740"/>
            <ac:graphicFrameMk id="4" creationId="{AA8AD5FA-3980-04CE-8BBD-827D539863DF}"/>
          </ac:graphicFrameMkLst>
        </pc:graphicFrameChg>
        <pc:graphicFrameChg chg="add mod modGraphic">
          <ac:chgData name="David Scheltinga" userId="3dc576bd-1285-402b-840f-83c0d4d6a7b2" providerId="ADAL" clId="{7D759112-EF5A-4483-90A4-5DEEBBD972A8}" dt="2024-03-15T07:32:49.206" v="2711" actId="14100"/>
          <ac:graphicFrameMkLst>
            <pc:docMk/>
            <pc:sldMk cId="3203736257" sldId="740"/>
            <ac:graphicFrameMk id="5" creationId="{BAA69D7E-E5C1-4178-5B7B-948C022F30A4}"/>
          </ac:graphicFrameMkLst>
        </pc:graphicFrameChg>
      </pc:sldChg>
      <pc:sldChg chg="addSp delSp modSp add mod">
        <pc:chgData name="David Scheltinga" userId="3dc576bd-1285-402b-840f-83c0d4d6a7b2" providerId="ADAL" clId="{7D759112-EF5A-4483-90A4-5DEEBBD972A8}" dt="2024-03-15T07:52:01.461" v="2900"/>
        <pc:sldMkLst>
          <pc:docMk/>
          <pc:sldMk cId="691533165" sldId="741"/>
        </pc:sldMkLst>
        <pc:spChg chg="mod">
          <ac:chgData name="David Scheltinga" userId="3dc576bd-1285-402b-840f-83c0d4d6a7b2" providerId="ADAL" clId="{7D759112-EF5A-4483-90A4-5DEEBBD972A8}" dt="2024-03-15T07:52:01.461" v="2900"/>
          <ac:spMkLst>
            <pc:docMk/>
            <pc:sldMk cId="691533165" sldId="741"/>
            <ac:spMk id="50" creationId="{9AFD5CD1-D6D1-47C3-B211-28991AAB05C8}"/>
          </ac:spMkLst>
        </pc:spChg>
        <pc:graphicFrameChg chg="add mod modGraphic">
          <ac:chgData name="David Scheltinga" userId="3dc576bd-1285-402b-840f-83c0d4d6a7b2" providerId="ADAL" clId="{7D759112-EF5A-4483-90A4-5DEEBBD972A8}" dt="2024-03-15T07:47:18.190" v="2843" actId="14734"/>
          <ac:graphicFrameMkLst>
            <pc:docMk/>
            <pc:sldMk cId="691533165" sldId="741"/>
            <ac:graphicFrameMk id="3" creationId="{1CB216E5-389B-51CB-3757-66ADFBA388E8}"/>
          </ac:graphicFrameMkLst>
        </pc:graphicFrameChg>
        <pc:graphicFrameChg chg="del">
          <ac:chgData name="David Scheltinga" userId="3dc576bd-1285-402b-840f-83c0d4d6a7b2" providerId="ADAL" clId="{7D759112-EF5A-4483-90A4-5DEEBBD972A8}" dt="2024-03-15T07:39:43.957" v="2793" actId="478"/>
          <ac:graphicFrameMkLst>
            <pc:docMk/>
            <pc:sldMk cId="691533165" sldId="741"/>
            <ac:graphicFrameMk id="5" creationId="{7B441EEA-F997-73D5-D1BA-61EA3B95BF6C}"/>
          </ac:graphicFrameMkLst>
        </pc:graphicFrameChg>
      </pc:sldChg>
      <pc:sldChg chg="addSp delSp modSp add mod ord">
        <pc:chgData name="David Scheltinga" userId="3dc576bd-1285-402b-840f-83c0d4d6a7b2" providerId="ADAL" clId="{7D759112-EF5A-4483-90A4-5DEEBBD972A8}" dt="2024-03-15T07:39:23.918" v="2792" actId="20577"/>
        <pc:sldMkLst>
          <pc:docMk/>
          <pc:sldMk cId="4010367430" sldId="742"/>
        </pc:sldMkLst>
        <pc:spChg chg="mod">
          <ac:chgData name="David Scheltinga" userId="3dc576bd-1285-402b-840f-83c0d4d6a7b2" providerId="ADAL" clId="{7D759112-EF5A-4483-90A4-5DEEBBD972A8}" dt="2024-03-15T07:39:23.918" v="2792" actId="20577"/>
          <ac:spMkLst>
            <pc:docMk/>
            <pc:sldMk cId="4010367430" sldId="742"/>
            <ac:spMk id="50" creationId="{9AFD5CD1-D6D1-47C3-B211-28991AAB05C8}"/>
          </ac:spMkLst>
        </pc:spChg>
        <pc:graphicFrameChg chg="add del mod modGraphic">
          <ac:chgData name="David Scheltinga" userId="3dc576bd-1285-402b-840f-83c0d4d6a7b2" providerId="ADAL" clId="{7D759112-EF5A-4483-90A4-5DEEBBD972A8}" dt="2024-03-15T07:36:50.993" v="2759" actId="478"/>
          <ac:graphicFrameMkLst>
            <pc:docMk/>
            <pc:sldMk cId="4010367430" sldId="742"/>
            <ac:graphicFrameMk id="3" creationId="{8185A578-1F2E-5040-4ACF-3562FECE48B3}"/>
          </ac:graphicFrameMkLst>
        </pc:graphicFrameChg>
        <pc:graphicFrameChg chg="add mod modGraphic">
          <ac:chgData name="David Scheltinga" userId="3dc576bd-1285-402b-840f-83c0d4d6a7b2" providerId="ADAL" clId="{7D759112-EF5A-4483-90A4-5DEEBBD972A8}" dt="2024-03-15T07:38:27.055" v="2770" actId="207"/>
          <ac:graphicFrameMkLst>
            <pc:docMk/>
            <pc:sldMk cId="4010367430" sldId="742"/>
            <ac:graphicFrameMk id="4" creationId="{0815CFD1-5E27-6458-55CB-B0C53E151B25}"/>
          </ac:graphicFrameMkLst>
        </pc:graphicFrameChg>
        <pc:graphicFrameChg chg="del">
          <ac:chgData name="David Scheltinga" userId="3dc576bd-1285-402b-840f-83c0d4d6a7b2" providerId="ADAL" clId="{7D759112-EF5A-4483-90A4-5DEEBBD972A8}" dt="2024-03-15T07:35:50.703" v="2748" actId="478"/>
          <ac:graphicFrameMkLst>
            <pc:docMk/>
            <pc:sldMk cId="4010367430" sldId="742"/>
            <ac:graphicFrameMk id="5" creationId="{7B441EEA-F997-73D5-D1BA-61EA3B95BF6C}"/>
          </ac:graphicFrameMkLst>
        </pc:graphicFrameChg>
      </pc:sldChg>
      <pc:sldChg chg="addSp delSp modSp add mod">
        <pc:chgData name="David Scheltinga" userId="3dc576bd-1285-402b-840f-83c0d4d6a7b2" providerId="ADAL" clId="{7D759112-EF5A-4483-90A4-5DEEBBD972A8}" dt="2024-03-20T23:04:00.854" v="3019" actId="2165"/>
        <pc:sldMkLst>
          <pc:docMk/>
          <pc:sldMk cId="1695627521" sldId="743"/>
        </pc:sldMkLst>
        <pc:spChg chg="mod">
          <ac:chgData name="David Scheltinga" userId="3dc576bd-1285-402b-840f-83c0d4d6a7b2" providerId="ADAL" clId="{7D759112-EF5A-4483-90A4-5DEEBBD972A8}" dt="2024-03-15T07:51:55.658" v="2899"/>
          <ac:spMkLst>
            <pc:docMk/>
            <pc:sldMk cId="1695627521" sldId="743"/>
            <ac:spMk id="50" creationId="{9AFD5CD1-D6D1-47C3-B211-28991AAB05C8}"/>
          </ac:spMkLst>
        </pc:spChg>
        <pc:graphicFrameChg chg="del">
          <ac:chgData name="David Scheltinga" userId="3dc576bd-1285-402b-840f-83c0d4d6a7b2" providerId="ADAL" clId="{7D759112-EF5A-4483-90A4-5DEEBBD972A8}" dt="2024-03-15T07:44:00.949" v="2807" actId="478"/>
          <ac:graphicFrameMkLst>
            <pc:docMk/>
            <pc:sldMk cId="1695627521" sldId="743"/>
            <ac:graphicFrameMk id="3" creationId="{1CB216E5-389B-51CB-3757-66ADFBA388E8}"/>
          </ac:graphicFrameMkLst>
        </pc:graphicFrameChg>
        <pc:graphicFrameChg chg="add mod modGraphic">
          <ac:chgData name="David Scheltinga" userId="3dc576bd-1285-402b-840f-83c0d4d6a7b2" providerId="ADAL" clId="{7D759112-EF5A-4483-90A4-5DEEBBD972A8}" dt="2024-03-20T23:04:00.854" v="3019" actId="2165"/>
          <ac:graphicFrameMkLst>
            <pc:docMk/>
            <pc:sldMk cId="1695627521" sldId="743"/>
            <ac:graphicFrameMk id="4" creationId="{CC86FE2B-072A-B0E5-0817-1EF73C459321}"/>
          </ac:graphicFrameMkLst>
        </pc:graphicFrameChg>
      </pc:sldChg>
      <pc:sldChg chg="addSp delSp modSp add mod">
        <pc:chgData name="David Scheltinga" userId="3dc576bd-1285-402b-840f-83c0d4d6a7b2" providerId="ADAL" clId="{7D759112-EF5A-4483-90A4-5DEEBBD972A8}" dt="2024-03-15T07:51:46.943" v="2898" actId="1076"/>
        <pc:sldMkLst>
          <pc:docMk/>
          <pc:sldMk cId="495351514" sldId="744"/>
        </pc:sldMkLst>
        <pc:spChg chg="mod">
          <ac:chgData name="David Scheltinga" userId="3dc576bd-1285-402b-840f-83c0d4d6a7b2" providerId="ADAL" clId="{7D759112-EF5A-4483-90A4-5DEEBBD972A8}" dt="2024-03-15T07:51:46.943" v="2898" actId="1076"/>
          <ac:spMkLst>
            <pc:docMk/>
            <pc:sldMk cId="495351514" sldId="744"/>
            <ac:spMk id="50" creationId="{9AFD5CD1-D6D1-47C3-B211-28991AAB05C8}"/>
          </ac:spMkLst>
        </pc:spChg>
        <pc:graphicFrameChg chg="add mod modGraphic">
          <ac:chgData name="David Scheltinga" userId="3dc576bd-1285-402b-840f-83c0d4d6a7b2" providerId="ADAL" clId="{7D759112-EF5A-4483-90A4-5DEEBBD972A8}" dt="2024-03-15T07:47:11.968" v="2842" actId="14734"/>
          <ac:graphicFrameMkLst>
            <pc:docMk/>
            <pc:sldMk cId="495351514" sldId="744"/>
            <ac:graphicFrameMk id="3" creationId="{03AF05F5-2B2C-97EB-B9FB-49F79A988995}"/>
          </ac:graphicFrameMkLst>
        </pc:graphicFrameChg>
        <pc:graphicFrameChg chg="del">
          <ac:chgData name="David Scheltinga" userId="3dc576bd-1285-402b-840f-83c0d4d6a7b2" providerId="ADAL" clId="{7D759112-EF5A-4483-90A4-5DEEBBD972A8}" dt="2024-03-15T07:46:05.961" v="2833" actId="478"/>
          <ac:graphicFrameMkLst>
            <pc:docMk/>
            <pc:sldMk cId="495351514" sldId="744"/>
            <ac:graphicFrameMk id="4" creationId="{CC86FE2B-072A-B0E5-0817-1EF73C459321}"/>
          </ac:graphicFrameMkLst>
        </pc:graphicFrameChg>
      </pc:sldChg>
      <pc:sldChg chg="addSp delSp modSp add mod">
        <pc:chgData name="David Scheltinga" userId="3dc576bd-1285-402b-840f-83c0d4d6a7b2" providerId="ADAL" clId="{7D759112-EF5A-4483-90A4-5DEEBBD972A8}" dt="2024-03-15T07:58:33.154" v="2983" actId="20577"/>
        <pc:sldMkLst>
          <pc:docMk/>
          <pc:sldMk cId="1637426829" sldId="745"/>
        </pc:sldMkLst>
        <pc:spChg chg="mod">
          <ac:chgData name="David Scheltinga" userId="3dc576bd-1285-402b-840f-83c0d4d6a7b2" providerId="ADAL" clId="{7D759112-EF5A-4483-90A4-5DEEBBD972A8}" dt="2024-03-15T07:58:33.154" v="2983" actId="20577"/>
          <ac:spMkLst>
            <pc:docMk/>
            <pc:sldMk cId="1637426829" sldId="745"/>
            <ac:spMk id="50" creationId="{9AFD5CD1-D6D1-47C3-B211-28991AAB05C8}"/>
          </ac:spMkLst>
        </pc:spChg>
        <pc:graphicFrameChg chg="del modGraphic">
          <ac:chgData name="David Scheltinga" userId="3dc576bd-1285-402b-840f-83c0d4d6a7b2" providerId="ADAL" clId="{7D759112-EF5A-4483-90A4-5DEEBBD972A8}" dt="2024-03-15T07:50:31.513" v="2851" actId="478"/>
          <ac:graphicFrameMkLst>
            <pc:docMk/>
            <pc:sldMk cId="1637426829" sldId="745"/>
            <ac:graphicFrameMk id="3" creationId="{03AF05F5-2B2C-97EB-B9FB-49F79A988995}"/>
          </ac:graphicFrameMkLst>
        </pc:graphicFrameChg>
        <pc:graphicFrameChg chg="add mod modGraphic">
          <ac:chgData name="David Scheltinga" userId="3dc576bd-1285-402b-840f-83c0d4d6a7b2" providerId="ADAL" clId="{7D759112-EF5A-4483-90A4-5DEEBBD972A8}" dt="2024-03-15T07:57:33.284" v="2947" actId="14100"/>
          <ac:graphicFrameMkLst>
            <pc:docMk/>
            <pc:sldMk cId="1637426829" sldId="745"/>
            <ac:graphicFrameMk id="4" creationId="{F8AD6733-2702-7EAA-38E6-4F437A20CBF4}"/>
          </ac:graphicFrameMkLst>
        </pc:graphicFrameChg>
      </pc:sldChg>
      <pc:sldChg chg="addSp delSp modSp add mod">
        <pc:chgData name="David Scheltinga" userId="3dc576bd-1285-402b-840f-83c0d4d6a7b2" providerId="ADAL" clId="{7D759112-EF5A-4483-90A4-5DEEBBD972A8}" dt="2024-03-17T23:36:20.057" v="3016" actId="20577"/>
        <pc:sldMkLst>
          <pc:docMk/>
          <pc:sldMk cId="1987767067" sldId="746"/>
        </pc:sldMkLst>
        <pc:spChg chg="mod">
          <ac:chgData name="David Scheltinga" userId="3dc576bd-1285-402b-840f-83c0d4d6a7b2" providerId="ADAL" clId="{7D759112-EF5A-4483-90A4-5DEEBBD972A8}" dt="2024-03-17T23:36:20.057" v="3016" actId="20577"/>
          <ac:spMkLst>
            <pc:docMk/>
            <pc:sldMk cId="1987767067" sldId="746"/>
            <ac:spMk id="50" creationId="{9AFD5CD1-D6D1-47C3-B211-28991AAB05C8}"/>
          </ac:spMkLst>
        </pc:spChg>
        <pc:graphicFrameChg chg="del">
          <ac:chgData name="David Scheltinga" userId="3dc576bd-1285-402b-840f-83c0d4d6a7b2" providerId="ADAL" clId="{7D759112-EF5A-4483-90A4-5DEEBBD972A8}" dt="2024-03-15T07:50:36.313" v="2852" actId="478"/>
          <ac:graphicFrameMkLst>
            <pc:docMk/>
            <pc:sldMk cId="1987767067" sldId="746"/>
            <ac:graphicFrameMk id="3" creationId="{03AF05F5-2B2C-97EB-B9FB-49F79A988995}"/>
          </ac:graphicFrameMkLst>
        </pc:graphicFrameChg>
        <pc:graphicFrameChg chg="add mod modGraphic">
          <ac:chgData name="David Scheltinga" userId="3dc576bd-1285-402b-840f-83c0d4d6a7b2" providerId="ADAL" clId="{7D759112-EF5A-4483-90A4-5DEEBBD972A8}" dt="2024-03-15T07:56:15.384" v="2940" actId="1036"/>
          <ac:graphicFrameMkLst>
            <pc:docMk/>
            <pc:sldMk cId="1987767067" sldId="746"/>
            <ac:graphicFrameMk id="4" creationId="{FE6F680A-C0EA-A26B-F74C-98AB554AC83D}"/>
          </ac:graphicFrameMkLst>
        </pc:graphicFrameChg>
      </pc:sldChg>
      <pc:sldChg chg="addSp delSp modSp add mod">
        <pc:chgData name="David Scheltinga" userId="3dc576bd-1285-402b-840f-83c0d4d6a7b2" providerId="ADAL" clId="{7D759112-EF5A-4483-90A4-5DEEBBD972A8}" dt="2024-03-17T23:37:27.701" v="3017" actId="20577"/>
        <pc:sldMkLst>
          <pc:docMk/>
          <pc:sldMk cId="1826678242" sldId="747"/>
        </pc:sldMkLst>
        <pc:spChg chg="mod">
          <ac:chgData name="David Scheltinga" userId="3dc576bd-1285-402b-840f-83c0d4d6a7b2" providerId="ADAL" clId="{7D759112-EF5A-4483-90A4-5DEEBBD972A8}" dt="2024-03-17T23:37:27.701" v="3017" actId="20577"/>
          <ac:spMkLst>
            <pc:docMk/>
            <pc:sldMk cId="1826678242" sldId="747"/>
            <ac:spMk id="50" creationId="{9AFD5CD1-D6D1-47C3-B211-28991AAB05C8}"/>
          </ac:spMkLst>
        </pc:spChg>
        <pc:graphicFrameChg chg="del">
          <ac:chgData name="David Scheltinga" userId="3dc576bd-1285-402b-840f-83c0d4d6a7b2" providerId="ADAL" clId="{7D759112-EF5A-4483-90A4-5DEEBBD972A8}" dt="2024-03-15T07:50:45.377" v="2853" actId="478"/>
          <ac:graphicFrameMkLst>
            <pc:docMk/>
            <pc:sldMk cId="1826678242" sldId="747"/>
            <ac:graphicFrameMk id="3" creationId="{03AF05F5-2B2C-97EB-B9FB-49F79A988995}"/>
          </ac:graphicFrameMkLst>
        </pc:graphicFrameChg>
        <pc:graphicFrameChg chg="add mod modGraphic">
          <ac:chgData name="David Scheltinga" userId="3dc576bd-1285-402b-840f-83c0d4d6a7b2" providerId="ADAL" clId="{7D759112-EF5A-4483-90A4-5DEEBBD972A8}" dt="2024-03-15T07:56:10.277" v="2938" actId="1036"/>
          <ac:graphicFrameMkLst>
            <pc:docMk/>
            <pc:sldMk cId="1826678242" sldId="747"/>
            <ac:graphicFrameMk id="4" creationId="{16CD7797-52D7-3ABE-78B8-4ACA6F12B8E5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C608D-EBEC-4D40-90C2-43E17423E0D8}" type="datetimeFigureOut">
              <a:rPr lang="en-AU" smtClean="0"/>
              <a:t>21/03/2024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29D08-8639-4607-A5D2-27651A3CE9E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589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8235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633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2878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6461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4310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608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0961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0285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54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1529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768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5677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0635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3681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3029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9723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7536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7452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307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7324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0882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598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897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1334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3013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91D0D-6DF1-4E3E-A3A9-B55CC6CF474E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222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08883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301F4B4-5B10-CF43-A75B-5D5789398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3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36912"/>
            <a:ext cx="8229600" cy="34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254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00206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n-AU" sz="1400" b="1" i="1" dirty="0"/>
              <a:t>www.qldwater.com.au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jpe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jpeg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jpe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8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m.gov.au/water/np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ldwater.com.au/SWIM_Help" TargetMode="External"/><Relationship Id="rId4" Type="http://schemas.openxmlformats.org/officeDocument/2006/relationships/hyperlink" Target="http://www.bom.gov.au/water/npr/framework-review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Changes to the NPR: how it will affect your annual reporting requirements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E63D96-5101-5BF6-BDE7-2A5B0F8C1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45964"/>
            <a:ext cx="5226959" cy="1621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40F094-0C68-A5BF-0ED0-245D49DF2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1" y="3093606"/>
            <a:ext cx="2678848" cy="1520427"/>
          </a:xfrm>
          <a:prstGeom prst="rect">
            <a:avLst/>
          </a:prstGeom>
        </p:spPr>
      </p:pic>
      <p:pic>
        <p:nvPicPr>
          <p:cNvPr id="34" name="Picture 10" descr="image006">
            <a:extLst>
              <a:ext uri="{FF2B5EF4-FFF2-40B4-BE49-F238E27FC236}">
                <a16:creationId xmlns:a16="http://schemas.microsoft.com/office/drawing/2014/main" id="{BFCD1A9C-7568-99D3-EC28-961BB0338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3834"/>
            <a:ext cx="1944216" cy="252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E7F374A9-A78D-3139-D8F2-733D54B75D81}"/>
              </a:ext>
            </a:extLst>
          </p:cNvPr>
          <p:cNvSpPr txBox="1">
            <a:spLocks/>
          </p:cNvSpPr>
          <p:nvPr/>
        </p:nvSpPr>
        <p:spPr>
          <a:xfrm>
            <a:off x="738700" y="2041621"/>
            <a:ext cx="5400600" cy="855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David Scheltinga,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qldwater</a:t>
            </a:r>
            <a:endParaRPr lang="en-AU" sz="36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83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New indicators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665F1-D3A0-BC14-1FE7-BCCDC90FBE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7512" r="20863" b="-1278"/>
          <a:stretch/>
        </p:blipFill>
        <p:spPr>
          <a:xfrm>
            <a:off x="2558772" y="1443050"/>
            <a:ext cx="4653472" cy="54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95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Indicator edits/modifications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D21E4-BE0B-45DD-D0B3-909AA857A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16910" r="10626" b="13373"/>
          <a:stretch/>
        </p:blipFill>
        <p:spPr>
          <a:xfrm>
            <a:off x="21065" y="1412776"/>
            <a:ext cx="9087439" cy="53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1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Unchanged indicators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AEAF1-EEA9-C976-A467-A6054B8D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11908" r="10625" b="16235"/>
          <a:stretch/>
        </p:blipFill>
        <p:spPr>
          <a:xfrm>
            <a:off x="280851" y="1443051"/>
            <a:ext cx="8611629" cy="54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63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SWIM and the NPR indicator changes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E5730-CFEC-12D7-B5A2-2DF6A33771AA}"/>
              </a:ext>
            </a:extLst>
          </p:cNvPr>
          <p:cNvSpPr txBox="1">
            <a:spLocks/>
          </p:cNvSpPr>
          <p:nvPr/>
        </p:nvSpPr>
        <p:spPr>
          <a:xfrm>
            <a:off x="683568" y="1778648"/>
            <a:ext cx="7848872" cy="43146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While the NPR documents say 41 new indicators, SWIM already records some of these, so it is not actually an additional requirement for you, e.g.,: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</a:rPr>
              <a:t>number of recycled connections (scheme level data)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</a:rPr>
              <a:t>some are ABS indicators and already in SWIM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</a:rPr>
              <a:t>some are calculations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</a:rPr>
              <a:t>some are unit changes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FFC000"/>
                </a:solidFill>
              </a:rPr>
              <a:t>Some are totally new and will require you to make sure you are recording data for them from 1 July this year</a:t>
            </a:r>
          </a:p>
        </p:txBody>
      </p:sp>
    </p:spTree>
    <p:extLst>
      <p:ext uri="{BB962C8B-B14F-4D97-AF65-F5344CB8AC3E}">
        <p14:creationId xmlns:p14="http://schemas.microsoft.com/office/powerpoint/2010/main" val="796324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Indigenous WSP NPR changes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E5730-CFEC-12D7-B5A2-2DF6A33771AA}"/>
              </a:ext>
            </a:extLst>
          </p:cNvPr>
          <p:cNvSpPr txBox="1">
            <a:spLocks/>
          </p:cNvSpPr>
          <p:nvPr/>
        </p:nvSpPr>
        <p:spPr>
          <a:xfrm>
            <a:off x="683568" y="1778648"/>
            <a:ext cx="7848872" cy="43146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70C0"/>
                </a:solidFill>
              </a:rPr>
              <a:t>Summary – 86 NPR indicators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8AD5FA-3980-04CE-8BBD-827D53986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06078"/>
              </p:ext>
            </p:extLst>
          </p:nvPr>
        </p:nvGraphicFramePr>
        <p:xfrm>
          <a:off x="611560" y="2348880"/>
          <a:ext cx="5832648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4571">
                  <a:extLst>
                    <a:ext uri="{9D8B030D-6E8A-4147-A177-3AD203B41FA5}">
                      <a16:colId xmlns:a16="http://schemas.microsoft.com/office/drawing/2014/main" val="3752644378"/>
                    </a:ext>
                  </a:extLst>
                </a:gridCol>
                <a:gridCol w="1138077">
                  <a:extLst>
                    <a:ext uri="{9D8B030D-6E8A-4147-A177-3AD203B41FA5}">
                      <a16:colId xmlns:a16="http://schemas.microsoft.com/office/drawing/2014/main" val="19648146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AU" sz="2400" u="none" strike="noStrike" dirty="0">
                          <a:effectLst/>
                        </a:rPr>
                        <a:t>Currently in SWIM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400" u="none" strike="noStrike" dirty="0">
                          <a:effectLst/>
                        </a:rPr>
                        <a:t>45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83989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AU" sz="2400" u="none" strike="noStrike" dirty="0">
                          <a:effectLst/>
                        </a:rPr>
                        <a:t>Derived in SWIM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400" u="none" strike="noStrike" dirty="0">
                          <a:effectLst/>
                        </a:rPr>
                        <a:t>22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1640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Currently in SWIM but New to NPR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400" u="none" strike="noStrike" dirty="0">
                          <a:effectLst/>
                        </a:rPr>
                        <a:t>4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04055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AU" sz="2400" u="none" strike="noStrike" dirty="0">
                          <a:effectLst/>
                        </a:rPr>
                        <a:t>Totally New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400" u="none" strike="noStrike" dirty="0">
                          <a:effectLst/>
                        </a:rPr>
                        <a:t>14 / 15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03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28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Indigenous WSP New Indicators – Data collection from 1 July 2024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441EEA-F997-73D5-D1BA-61EA3B95B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75349"/>
              </p:ext>
            </p:extLst>
          </p:nvPr>
        </p:nvGraphicFramePr>
        <p:xfrm>
          <a:off x="395536" y="1628792"/>
          <a:ext cx="8424936" cy="4392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139191272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47240999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3931178981"/>
                    </a:ext>
                  </a:extLst>
                </a:gridCol>
              </a:tblGrid>
              <a:tr h="274531"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b="1" u="none" strike="noStrike" dirty="0">
                          <a:effectLst/>
                        </a:rPr>
                        <a:t>SWIM Code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b="1" u="none" strike="noStrike" dirty="0">
                          <a:effectLst/>
                        </a:rPr>
                        <a:t>NPR Code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b="1" u="none" strike="noStrike" dirty="0">
                          <a:effectLst/>
                        </a:rPr>
                        <a:t>Short title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8825968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WA101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W6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recycled sewage imported: external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89938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WA158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W5.3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Volume potable+non-potable water imported: external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936504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WA45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all water imported: external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59841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WA15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W15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recycled sewage exported: external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66222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WA110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W14.3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potable+raw-PT water exported: external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564426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FN44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FP_N6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Costs: purchase bulk potable+raw-PT water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16588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WA16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W16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sewage collected: residential+non-trade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479328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WA17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W17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sewage collected: trade waste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707423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WA18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W18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sewage collected: residential+trade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753635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WA215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W29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treated sewage disposal: all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51562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WA212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WR_N2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 potable+raw-PT water supplied: own or other 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021420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AS40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IA15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Number property connection sewer breaks/chokes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25288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CS15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C15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Average duration unplanned interruptions: water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57064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FN3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F3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Revenue: whole of utility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778265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PR1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FP_N1, FP_N3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Water pricing tariff structure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365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4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&lt;10,000 WSP NPR changes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E5730-CFEC-12D7-B5A2-2DF6A33771AA}"/>
              </a:ext>
            </a:extLst>
          </p:cNvPr>
          <p:cNvSpPr txBox="1">
            <a:spLocks/>
          </p:cNvSpPr>
          <p:nvPr/>
        </p:nvSpPr>
        <p:spPr>
          <a:xfrm>
            <a:off x="683568" y="1778648"/>
            <a:ext cx="7848872" cy="43146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70C0"/>
                </a:solidFill>
              </a:rPr>
              <a:t>Summary – 86 NPR indicators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8AD5FA-3980-04CE-8BBD-827D53986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57477"/>
              </p:ext>
            </p:extLst>
          </p:nvPr>
        </p:nvGraphicFramePr>
        <p:xfrm>
          <a:off x="611560" y="2348880"/>
          <a:ext cx="5832648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94571">
                  <a:extLst>
                    <a:ext uri="{9D8B030D-6E8A-4147-A177-3AD203B41FA5}">
                      <a16:colId xmlns:a16="http://schemas.microsoft.com/office/drawing/2014/main" val="3752644378"/>
                    </a:ext>
                  </a:extLst>
                </a:gridCol>
                <a:gridCol w="1138077">
                  <a:extLst>
                    <a:ext uri="{9D8B030D-6E8A-4147-A177-3AD203B41FA5}">
                      <a16:colId xmlns:a16="http://schemas.microsoft.com/office/drawing/2014/main" val="19648146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AU" sz="2400" u="none" strike="noStrike" dirty="0">
                          <a:effectLst/>
                        </a:rPr>
                        <a:t>Currently in SWIM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400" u="none" strike="noStrike" dirty="0">
                          <a:effectLst/>
                        </a:rPr>
                        <a:t>51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483989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AU" sz="2400" u="none" strike="noStrike" dirty="0">
                          <a:effectLst/>
                        </a:rPr>
                        <a:t>Derived in SWIM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400" u="none" strike="noStrike" dirty="0">
                          <a:effectLst/>
                        </a:rPr>
                        <a:t>22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91640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Currently in SWIM but New to NPR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400" u="none" strike="noStrike" dirty="0">
                          <a:effectLst/>
                        </a:rPr>
                        <a:t>7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04055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AU" sz="2400" u="none" strike="noStrike" dirty="0">
                          <a:effectLst/>
                        </a:rPr>
                        <a:t>Totally New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400" u="none" strike="noStrike" dirty="0">
                          <a:effectLst/>
                        </a:rPr>
                        <a:t>7 / 8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03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46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&lt;10,000 WSP New Indicators – Data collection from 1 July 2024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441EEA-F997-73D5-D1BA-61EA3B95B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255994"/>
              </p:ext>
            </p:extLst>
          </p:nvPr>
        </p:nvGraphicFramePr>
        <p:xfrm>
          <a:off x="395536" y="1628792"/>
          <a:ext cx="8424936" cy="2470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139191272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47240999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3931178981"/>
                    </a:ext>
                  </a:extLst>
                </a:gridCol>
              </a:tblGrid>
              <a:tr h="274531"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b="1" u="none" strike="noStrike" dirty="0">
                          <a:effectLst/>
                        </a:rPr>
                        <a:t>SWIM Code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b="1" u="none" strike="noStrike" dirty="0">
                          <a:effectLst/>
                        </a:rPr>
                        <a:t>NPR Code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b="1" u="none" strike="noStrike" dirty="0">
                          <a:effectLst/>
                        </a:rPr>
                        <a:t>Short title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8825968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WA101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W6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recycled sewage imported: external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89938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WA45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all water imported: external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59841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WA15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W15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recycled sewage exported: external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66222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WA212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WR_N2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 potable+raw-PT water supplied: own or other use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021420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AS40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IA15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Number property connection sewer breaks/chokes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25288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CS15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C15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Average duration unplanned interruptions: water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57064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FN3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F3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Revenue: whole of utility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778265"/>
                  </a:ext>
                </a:extLst>
              </a:tr>
              <a:tr h="274531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PR1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FP_N1, FP_N3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Water pricing tariff structure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365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234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&gt;10,000 WSP NPR changes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E5730-CFEC-12D7-B5A2-2DF6A33771AA}"/>
              </a:ext>
            </a:extLst>
          </p:cNvPr>
          <p:cNvSpPr txBox="1">
            <a:spLocks/>
          </p:cNvSpPr>
          <p:nvPr/>
        </p:nvSpPr>
        <p:spPr>
          <a:xfrm>
            <a:off x="683568" y="1778648"/>
            <a:ext cx="7848872" cy="43146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70C0"/>
                </a:solidFill>
              </a:rPr>
              <a:t>Summary – NPR indicators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A69D7E-E5C1-4178-5B7B-948C022F3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03133"/>
              </p:ext>
            </p:extLst>
          </p:nvPr>
        </p:nvGraphicFramePr>
        <p:xfrm>
          <a:off x="683568" y="2276872"/>
          <a:ext cx="6984776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6907">
                  <a:extLst>
                    <a:ext uri="{9D8B030D-6E8A-4147-A177-3AD203B41FA5}">
                      <a16:colId xmlns:a16="http://schemas.microsoft.com/office/drawing/2014/main" val="1819064594"/>
                    </a:ext>
                  </a:extLst>
                </a:gridCol>
                <a:gridCol w="977869">
                  <a:extLst>
                    <a:ext uri="{9D8B030D-6E8A-4147-A177-3AD203B41FA5}">
                      <a16:colId xmlns:a16="http://schemas.microsoft.com/office/drawing/2014/main" val="3590604896"/>
                    </a:ext>
                  </a:extLst>
                </a:gridCol>
              </a:tblGrid>
              <a:tr h="138479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Currently in SWIM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000" u="none" strike="noStrike" dirty="0">
                          <a:effectLst/>
                        </a:rPr>
                        <a:t>100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5866620"/>
                  </a:ext>
                </a:extLst>
              </a:tr>
              <a:tr h="138479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Derived in SWIM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000" u="none" strike="noStrike" dirty="0">
                          <a:effectLst/>
                        </a:rPr>
                        <a:t>39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501845"/>
                  </a:ext>
                </a:extLst>
              </a:tr>
              <a:tr h="13847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Currently in SWIM but New to NPR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000" u="none" strike="noStrike" dirty="0">
                          <a:effectLst/>
                        </a:rPr>
                        <a:t>11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3163470"/>
                  </a:ext>
                </a:extLst>
              </a:tr>
              <a:tr h="138479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Totally New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000" u="none" strike="noStrike" dirty="0">
                          <a:effectLst/>
                        </a:rPr>
                        <a:t>24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83371349"/>
                  </a:ext>
                </a:extLst>
              </a:tr>
              <a:tr h="138479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Removed - 2023/24 reporting year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000" u="none" strike="noStrike" dirty="0">
                          <a:effectLst/>
                        </a:rPr>
                        <a:t>6 /7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0422772"/>
                  </a:ext>
                </a:extLst>
              </a:tr>
              <a:tr h="13847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Current for 23/24 but change in 24/25 - need data still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000" u="none" strike="noStrike" dirty="0">
                          <a:effectLst/>
                        </a:rPr>
                        <a:t>2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99320509"/>
                  </a:ext>
                </a:extLst>
              </a:tr>
              <a:tr h="13847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Current for 23/24 but change in 24/25 - Removed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AU" sz="2000" u="none" strike="noStrike" dirty="0">
                          <a:effectLst/>
                        </a:rPr>
                        <a:t>25 / 28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3935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3736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&gt;10,000 WSP Indicators – Removed for this year (2023/24 reporting)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15CFD1-5E27-6458-55CB-B0C53E151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45578"/>
              </p:ext>
            </p:extLst>
          </p:nvPr>
        </p:nvGraphicFramePr>
        <p:xfrm>
          <a:off x="195792" y="1628800"/>
          <a:ext cx="8768695" cy="43454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3840">
                  <a:extLst>
                    <a:ext uri="{9D8B030D-6E8A-4147-A177-3AD203B41FA5}">
                      <a16:colId xmlns:a16="http://schemas.microsoft.com/office/drawing/2014/main" val="2034146937"/>
                    </a:ext>
                  </a:extLst>
                </a:gridCol>
                <a:gridCol w="1962918">
                  <a:extLst>
                    <a:ext uri="{9D8B030D-6E8A-4147-A177-3AD203B41FA5}">
                      <a16:colId xmlns:a16="http://schemas.microsoft.com/office/drawing/2014/main" val="1569942786"/>
                    </a:ext>
                  </a:extLst>
                </a:gridCol>
                <a:gridCol w="5741937">
                  <a:extLst>
                    <a:ext uri="{9D8B030D-6E8A-4147-A177-3AD203B41FA5}">
                      <a16:colId xmlns:a16="http://schemas.microsoft.com/office/drawing/2014/main" val="2796441415"/>
                    </a:ext>
                  </a:extLst>
                </a:gridCol>
              </a:tblGrid>
              <a:tr h="759357"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u="none" strike="noStrike" dirty="0">
                          <a:effectLst/>
                        </a:rPr>
                        <a:t>Swim Code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u="none" strike="noStrike" dirty="0">
                          <a:effectLst/>
                        </a:rPr>
                        <a:t>NPR Code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u="none" strike="noStrike" dirty="0">
                          <a:effectLst/>
                        </a:rPr>
                        <a:t>Short title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16661640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CS13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C13 - currently still a KPI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Water and sewerage complaints (all) per 1000 connections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91659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WA46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W14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all water exported: external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276373"/>
                  </a:ext>
                </a:extLst>
              </a:tr>
              <a:tr h="759357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CS49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IC19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Number customers which legal action applied for non-payment of water bill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93788"/>
                  </a:ext>
                </a:extLst>
              </a:tr>
              <a:tr h="759357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CS19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C19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Customers which legal action applied for non-payment of water bill per 1000 connections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1304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CS14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C14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Per cent calls answered within 30 seconds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94076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HL9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H4a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Number chemical compliance zones tested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18098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FN13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F13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Costs: operating water+sewerage per connection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77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36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NPR history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E5730-CFEC-12D7-B5A2-2DF6A33771AA}"/>
              </a:ext>
            </a:extLst>
          </p:cNvPr>
          <p:cNvSpPr txBox="1">
            <a:spLocks/>
          </p:cNvSpPr>
          <p:nvPr/>
        </p:nvSpPr>
        <p:spPr>
          <a:xfrm>
            <a:off x="683568" y="1778648"/>
            <a:ext cx="7088832" cy="39546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NPR started in 2006 – run by the National Water Commission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In 2013 the NPR transitioned to the Bureau of Meteorology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The 2018 release of the NPR handbook started to align NPR, ABS (Water and Wastewater Survey), and BoM (Water Regulations 2008, Category 7) indicators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Only &gt;10,000 connection SPs</a:t>
            </a:r>
          </a:p>
        </p:txBody>
      </p:sp>
    </p:spTree>
    <p:extLst>
      <p:ext uri="{BB962C8B-B14F-4D97-AF65-F5344CB8AC3E}">
        <p14:creationId xmlns:p14="http://schemas.microsoft.com/office/powerpoint/2010/main" val="2153664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&gt;10,000 WSP New Indicators – Data collection from 1 July 2024 (report 24/25)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B216E5-389B-51CB-3757-66ADFBA38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609584"/>
              </p:ext>
            </p:extLst>
          </p:nvPr>
        </p:nvGraphicFramePr>
        <p:xfrm>
          <a:off x="316124" y="1556792"/>
          <a:ext cx="8507288" cy="466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556">
                  <a:extLst>
                    <a:ext uri="{9D8B030D-6E8A-4147-A177-3AD203B41FA5}">
                      <a16:colId xmlns:a16="http://schemas.microsoft.com/office/drawing/2014/main" val="194970357"/>
                    </a:ext>
                  </a:extLst>
                </a:gridCol>
                <a:gridCol w="7131732">
                  <a:extLst>
                    <a:ext uri="{9D8B030D-6E8A-4147-A177-3AD203B41FA5}">
                      <a16:colId xmlns:a16="http://schemas.microsoft.com/office/drawing/2014/main" val="2237682491"/>
                    </a:ext>
                  </a:extLst>
                </a:gridCol>
              </a:tblGrid>
              <a:tr h="164488"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u="none" strike="noStrike" dirty="0">
                          <a:effectLst/>
                        </a:rPr>
                        <a:t>NPR Code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u="none" strike="noStrike" dirty="0">
                          <a:effectLst/>
                        </a:rPr>
                        <a:t>Short title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1923809"/>
                  </a:ext>
                </a:extLst>
              </a:tr>
              <a:tr h="164488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WR_N4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Volume recycled sewage supplied: beneficial use but non-revenue (supplied free)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922204"/>
                  </a:ext>
                </a:extLst>
              </a:tr>
              <a:tr h="164488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CC_N1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Percentage of restrictions for non-payment of water accounts removed within 3 business days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290148"/>
                  </a:ext>
                </a:extLst>
              </a:tr>
              <a:tr h="164488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CC_N2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Percentage of restrictions for non-payment of water accounts resulting in legal action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958122"/>
                  </a:ext>
                </a:extLst>
              </a:tr>
              <a:tr h="164488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CC_N3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Number of residential customers on a hardship program as at 1 July of the reporting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866298"/>
                  </a:ext>
                </a:extLst>
              </a:tr>
              <a:tr h="164488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CC_N4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Number of residential customers entering a hardship program during the reporting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12063"/>
                  </a:ext>
                </a:extLst>
              </a:tr>
              <a:tr h="164488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CC_N5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Number of residential customers exiting a hardship program during the reporting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4826"/>
                  </a:ext>
                </a:extLst>
              </a:tr>
              <a:tr h="164488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CC_N6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Percentage of residential customers in hardship program who met their installment plan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892201"/>
                  </a:ext>
                </a:extLst>
              </a:tr>
              <a:tr h="164488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CC_N7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Percentage of residential customers successfully exiting a hardship program during the reporting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847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533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&gt;10,000 WSP New Indicators – Data collection from 1 July 2024 (report 24/25)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86FE2B-072A-B0E5-0817-1EF73C459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130127"/>
              </p:ext>
            </p:extLst>
          </p:nvPr>
        </p:nvGraphicFramePr>
        <p:xfrm>
          <a:off x="251520" y="1760098"/>
          <a:ext cx="8640960" cy="28383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3206352844"/>
                    </a:ext>
                  </a:extLst>
                </a:gridCol>
                <a:gridCol w="5976664">
                  <a:extLst>
                    <a:ext uri="{9D8B030D-6E8A-4147-A177-3AD203B41FA5}">
                      <a16:colId xmlns:a16="http://schemas.microsoft.com/office/drawing/2014/main" val="1594611007"/>
                    </a:ext>
                  </a:extLst>
                </a:gridCol>
              </a:tblGrid>
              <a:tr h="315373"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</a:rPr>
                        <a:t>NPR Code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</a:rPr>
                        <a:t>Short title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05368210"/>
                  </a:ext>
                </a:extLst>
              </a:tr>
              <a:tr h="630746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HE_N6? - still listed as H4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Percentage of the population where chemical compliance is met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368792"/>
                  </a:ext>
                </a:extLst>
              </a:tr>
              <a:tr h="315373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HE_N3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Date of last drinking water quality systems audit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34313"/>
                  </a:ext>
                </a:extLst>
              </a:tr>
              <a:tr h="315373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HE_N4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Number of boil water alerts issued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275374"/>
                  </a:ext>
                </a:extLst>
              </a:tr>
              <a:tr h="315373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HE_N5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Number of do not drink notices issued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31394"/>
                  </a:ext>
                </a:extLst>
              </a:tr>
              <a:tr h="630746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HE_N1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Total greenhouse gas emissions reported under the NGER scheme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15442"/>
                  </a:ext>
                </a:extLst>
              </a:tr>
              <a:tr h="315373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HE_N2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Greenhouse gas emissions reduction target/s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72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627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&gt;10,000 WSP New Indicators – Data collection from 1 July 2024 (report 24/25)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F05F5-2B2C-97EB-B9FB-49F79A988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97962"/>
              </p:ext>
            </p:extLst>
          </p:nvPr>
        </p:nvGraphicFramePr>
        <p:xfrm>
          <a:off x="251520" y="1628800"/>
          <a:ext cx="8640960" cy="4248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988875854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619938706"/>
                    </a:ext>
                  </a:extLst>
                </a:gridCol>
              </a:tblGrid>
              <a:tr h="326806"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</a:rPr>
                        <a:t>NPR Code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</a:rPr>
                        <a:t>Short title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3450813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FP_N4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Revenue: developer service charges levied as cash payments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059237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FP_N5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Revenue: developer service charges levied as non-cash contributions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166098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FP_N9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Costs: bulk wastewater payments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51195"/>
                  </a:ext>
                </a:extLst>
              </a:tr>
              <a:tr h="653611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FP_N13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Earnings before interest, taxes, depreciation, and amortization (EBITDA)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619240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FP_N14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Debt to assets ratio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13474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FP_N15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Return on assets (ROA)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807849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FP_N16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Return on equity (ROE)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875435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FP_N17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Funds from operations (FFO) to net debt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020934"/>
                  </a:ext>
                </a:extLst>
              </a:tr>
              <a:tr h="326806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FP_N18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Funds from operations (FFO) to net interest expense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077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35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899592" y="332656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&gt;10,000 WSP Indicators – Changes for 2024/25 reporting (removed by NPR but needed)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AD6733-2702-7EAA-38E6-4F437A20C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703353"/>
              </p:ext>
            </p:extLst>
          </p:nvPr>
        </p:nvGraphicFramePr>
        <p:xfrm>
          <a:off x="302840" y="1628800"/>
          <a:ext cx="8661648" cy="453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146">
                  <a:extLst>
                    <a:ext uri="{9D8B030D-6E8A-4147-A177-3AD203B41FA5}">
                      <a16:colId xmlns:a16="http://schemas.microsoft.com/office/drawing/2014/main" val="518762078"/>
                    </a:ext>
                  </a:extLst>
                </a:gridCol>
                <a:gridCol w="2285258">
                  <a:extLst>
                    <a:ext uri="{9D8B030D-6E8A-4147-A177-3AD203B41FA5}">
                      <a16:colId xmlns:a16="http://schemas.microsoft.com/office/drawing/2014/main" val="1164390494"/>
                    </a:ext>
                  </a:extLst>
                </a:gridCol>
                <a:gridCol w="5213244">
                  <a:extLst>
                    <a:ext uri="{9D8B030D-6E8A-4147-A177-3AD203B41FA5}">
                      <a16:colId xmlns:a16="http://schemas.microsoft.com/office/drawing/2014/main" val="1701828237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</a:rPr>
                        <a:t>Swim Code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</a:rPr>
                        <a:t>NPR Code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</a:rPr>
                        <a:t>Short title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500649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WA85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W28.4 - need data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Volume recycled stormwater supplied: residential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28706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WA86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W28.5 - need data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Volume recycled stormwater supplied: non-residential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59125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WA13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W13 - currently still ABS and BoM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Volume raw (untreated) water supplied: environmental flows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12052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FN9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F9 - currently still a KPI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Nominal written down replacement cost: fixed water assets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7311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FN10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F10 - currently still a KPI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Nominal written down replacement cost: fixed sewerage assets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72672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WA8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W8 - removed calculation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Volume all water supplied: residential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85205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WA9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W9 - removed calculation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Volume all water supplied: non-residential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13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426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&gt;10,000 WSP Indicators – Changes for 2024/25 reporting (removed)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6F680A-C0EA-A26B-F74C-98AB554AC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28873"/>
              </p:ext>
            </p:extLst>
          </p:nvPr>
        </p:nvGraphicFramePr>
        <p:xfrm>
          <a:off x="107504" y="1700814"/>
          <a:ext cx="8348464" cy="4104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8594">
                  <a:extLst>
                    <a:ext uri="{9D8B030D-6E8A-4147-A177-3AD203B41FA5}">
                      <a16:colId xmlns:a16="http://schemas.microsoft.com/office/drawing/2014/main" val="1595624176"/>
                    </a:ext>
                  </a:extLst>
                </a:gridCol>
                <a:gridCol w="1097670">
                  <a:extLst>
                    <a:ext uri="{9D8B030D-6E8A-4147-A177-3AD203B41FA5}">
                      <a16:colId xmlns:a16="http://schemas.microsoft.com/office/drawing/2014/main" val="4156598528"/>
                    </a:ext>
                  </a:extLst>
                </a:gridCol>
                <a:gridCol w="5972200">
                  <a:extLst>
                    <a:ext uri="{9D8B030D-6E8A-4147-A177-3AD203B41FA5}">
                      <a16:colId xmlns:a16="http://schemas.microsoft.com/office/drawing/2014/main" val="2740809418"/>
                    </a:ext>
                  </a:extLst>
                </a:gridCol>
              </a:tblGrid>
              <a:tr h="293175"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u="none" strike="noStrike" dirty="0">
                          <a:effectLst/>
                        </a:rPr>
                        <a:t>Swim Code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u="none" strike="noStrike" dirty="0">
                          <a:effectLst/>
                        </a:rPr>
                        <a:t>NPR Code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800" u="none" strike="noStrike" dirty="0">
                          <a:effectLst/>
                        </a:rPr>
                        <a:t>Short title</a:t>
                      </a:r>
                      <a:endParaRPr lang="en-A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06265004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HL8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H4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Number zones chemical compliance achieved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91191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EN14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IE9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Greenhouse gas emissions: water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403880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EN9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E9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Greenhouse gas emissions: water per 1000 connections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88405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EN9.1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E9.1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Greenhouse gas emissions: water per ML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949744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EN15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IE10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Greenhouse gas emissions: sewage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72523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EN10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E10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Greenhouse gas emissions: sewage per 1000 connections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12304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EN16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IE11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Greenhouse gas emissions: other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6458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EN11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E11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Greenhouse gas emissions: other per 1000 water connections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85373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EN11.1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E11.1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Greenhouse gas emissions: other per ML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998832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EN17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IE12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Greenhouse gas emissions: all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551714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EN17.1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IE12.1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Greenhouse gas emissions: all (Bulk Water Utility)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478618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EN12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E12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Greenhouse gas emissions: all per 1000 water connections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177616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EN12.1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800" u="none" strike="noStrike" dirty="0">
                          <a:effectLst/>
                        </a:rPr>
                        <a:t>E12.1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Greenhouse gas emissions: all per ML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51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767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&gt;10,000 WSP Indicators – Changes for 2024/25 reporting (removed)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CD7797-52D7-3ABE-78B8-4ACA6F12B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930900"/>
              </p:ext>
            </p:extLst>
          </p:nvPr>
        </p:nvGraphicFramePr>
        <p:xfrm>
          <a:off x="107504" y="1700805"/>
          <a:ext cx="8784975" cy="4176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3614">
                  <a:extLst>
                    <a:ext uri="{9D8B030D-6E8A-4147-A177-3AD203B41FA5}">
                      <a16:colId xmlns:a16="http://schemas.microsoft.com/office/drawing/2014/main" val="3361970831"/>
                    </a:ext>
                  </a:extLst>
                </a:gridCol>
                <a:gridCol w="1383614">
                  <a:extLst>
                    <a:ext uri="{9D8B030D-6E8A-4147-A177-3AD203B41FA5}">
                      <a16:colId xmlns:a16="http://schemas.microsoft.com/office/drawing/2014/main" val="2413779575"/>
                    </a:ext>
                  </a:extLst>
                </a:gridCol>
                <a:gridCol w="6017747">
                  <a:extLst>
                    <a:ext uri="{9D8B030D-6E8A-4147-A177-3AD203B41FA5}">
                      <a16:colId xmlns:a16="http://schemas.microsoft.com/office/drawing/2014/main" val="369095431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</a:rPr>
                        <a:t>Swim Code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</a:rPr>
                        <a:t>NPR Code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2000" u="none" strike="noStrike" dirty="0">
                          <a:effectLst/>
                        </a:rPr>
                        <a:t>Short title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7176013"/>
                  </a:ext>
                </a:extLst>
              </a:tr>
              <a:tr h="696077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FN4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F4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Revenue: per cent residential revenue from water usage charges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929748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FN17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F17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Economic real rate of return: water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27760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FN18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F18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Economic real rate of return: sewerage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92501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FN19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F19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Economic real rate of return: water+sewerage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530180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FN88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F21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Dividend payout ratio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59258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FN23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F23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Interest cover ratio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81833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PR23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P1.12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Special levies: water value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841348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PR25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P1.13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Revenue from water special levies retained by utility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280647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PR33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P4.3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Special levies: sewerage value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36605"/>
                  </a:ext>
                </a:extLst>
              </a:tr>
              <a:tr h="348039"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PR34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000" u="none" strike="noStrike" dirty="0">
                          <a:effectLst/>
                        </a:rPr>
                        <a:t>P4.4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u="none" strike="noStrike" dirty="0">
                          <a:effectLst/>
                        </a:rPr>
                        <a:t>Revenue from sewerage special levies retained by utility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878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678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A372F06-E7C7-48C7-A24A-E279E7CF3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6" b="43878"/>
          <a:stretch/>
        </p:blipFill>
        <p:spPr bwMode="auto">
          <a:xfrm>
            <a:off x="228600" y="5584608"/>
            <a:ext cx="1102863" cy="25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00C2ADD-CC04-4F84-A42A-7AC4901505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591" y="5596697"/>
            <a:ext cx="591820" cy="5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E690AF-9D07-43DD-A92D-AB35ACA10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5499866"/>
            <a:ext cx="746505" cy="367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2E2D74-589E-4187-89DD-7B9E805673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79" y="5714447"/>
            <a:ext cx="941283" cy="279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72E2D9-FCCF-4B34-8164-36F42263E86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243" y="5767263"/>
            <a:ext cx="957132" cy="27915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F5D5609-F7C7-4B30-B025-0EA6912B2FEB}"/>
              </a:ext>
            </a:extLst>
          </p:cNvPr>
          <p:cNvGrpSpPr/>
          <p:nvPr/>
        </p:nvGrpSpPr>
        <p:grpSpPr>
          <a:xfrm>
            <a:off x="5926102" y="4299543"/>
            <a:ext cx="793051" cy="598412"/>
            <a:chOff x="10198047" y="1712591"/>
            <a:chExt cx="872355" cy="598412"/>
          </a:xfrm>
        </p:grpSpPr>
        <p:pic>
          <p:nvPicPr>
            <p:cNvPr id="10" name="Picture 2" descr="Image result for queensland government logo">
              <a:extLst>
                <a:ext uri="{FF2B5EF4-FFF2-40B4-BE49-F238E27FC236}">
                  <a16:creationId xmlns:a16="http://schemas.microsoft.com/office/drawing/2014/main" id="{95AD9971-6B6B-4D12-81D4-EE29962E8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7310" y="1712591"/>
              <a:ext cx="713831" cy="42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893F5-561D-49C4-8F02-955A74415E7D}"/>
                </a:ext>
              </a:extLst>
            </p:cNvPr>
            <p:cNvSpPr txBox="1"/>
            <p:nvPr/>
          </p:nvSpPr>
          <p:spPr>
            <a:xfrm>
              <a:off x="10198047" y="2126337"/>
              <a:ext cx="8723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600" dirty="0"/>
                <a:t>Department of Health</a:t>
              </a:r>
            </a:p>
          </p:txBody>
        </p:sp>
      </p:grpSp>
      <p:pic>
        <p:nvPicPr>
          <p:cNvPr id="12" name="Picture 4" descr="Detection Services">
            <a:extLst>
              <a:ext uri="{FF2B5EF4-FFF2-40B4-BE49-F238E27FC236}">
                <a16:creationId xmlns:a16="http://schemas.microsoft.com/office/drawing/2014/main" id="{0F2FBBCD-45BD-4010-ADC1-D856AEF88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895" y="4910593"/>
            <a:ext cx="934306" cy="30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60D3E63-91C3-4637-B668-5495162E5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15" y="4352652"/>
            <a:ext cx="762485" cy="3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ABB4FE-AA61-4901-9B7E-6F9878E101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4995" y="5697968"/>
            <a:ext cx="833024" cy="43046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13D1E55-C1BA-4531-8967-33CD81216F82}"/>
              </a:ext>
            </a:extLst>
          </p:cNvPr>
          <p:cNvGrpSpPr/>
          <p:nvPr/>
        </p:nvGrpSpPr>
        <p:grpSpPr>
          <a:xfrm>
            <a:off x="4632960" y="4343400"/>
            <a:ext cx="1193800" cy="677027"/>
            <a:chOff x="7588591" y="1662561"/>
            <a:chExt cx="1313180" cy="677027"/>
          </a:xfrm>
        </p:grpSpPr>
        <p:pic>
          <p:nvPicPr>
            <p:cNvPr id="17" name="Picture 2" descr="Image result for queensland government logo">
              <a:extLst>
                <a:ext uri="{FF2B5EF4-FFF2-40B4-BE49-F238E27FC236}">
                  <a16:creationId xmlns:a16="http://schemas.microsoft.com/office/drawing/2014/main" id="{B2288EA8-E03F-4F2D-8CB7-79F5435CE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623" y="1662561"/>
              <a:ext cx="713831" cy="42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629EBC-E51E-41FD-B857-F66000F2CA29}"/>
                </a:ext>
              </a:extLst>
            </p:cNvPr>
            <p:cNvSpPr txBox="1"/>
            <p:nvPr/>
          </p:nvSpPr>
          <p:spPr>
            <a:xfrm>
              <a:off x="7588591" y="2062589"/>
              <a:ext cx="131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600" dirty="0"/>
                <a:t>Department Regional Development,</a:t>
              </a:r>
            </a:p>
            <a:p>
              <a:pPr algn="ctr"/>
              <a:r>
                <a:rPr lang="en-AU" sz="600" dirty="0"/>
                <a:t>Manufacturing and Water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E41431-096E-4408-9B37-CCF682EEFEE9}"/>
              </a:ext>
            </a:extLst>
          </p:cNvPr>
          <p:cNvGrpSpPr/>
          <p:nvPr/>
        </p:nvGrpSpPr>
        <p:grpSpPr>
          <a:xfrm>
            <a:off x="228600" y="2322882"/>
            <a:ext cx="8777363" cy="1558224"/>
            <a:chOff x="228600" y="2861376"/>
            <a:chExt cx="8777363" cy="155822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FB5A2EA-F004-45F9-A13E-B55514060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95342" y="2861376"/>
              <a:ext cx="2878439" cy="39493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B892B0-3437-4E72-AFD1-EB72AD6D4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43910" y="2866490"/>
              <a:ext cx="2878439" cy="40293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3039A27-5B51-4EE5-A883-1770E9900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172200" y="2875318"/>
              <a:ext cx="2833763" cy="38856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BC57D0D-9388-43BA-8A70-A27D949A5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8600" y="3271249"/>
              <a:ext cx="2999252" cy="37049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B9D783E-2908-4A44-B82A-D90DE2BA8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227851" y="3256318"/>
              <a:ext cx="2894497" cy="41492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8BCBE2B-8E03-4D2A-9C5C-6215092EA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180511" y="3248759"/>
              <a:ext cx="2658689" cy="38855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8DCF9F0-7E5B-457D-B8EE-44F7B9BBB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95342" y="3691371"/>
              <a:ext cx="2846306" cy="3704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BB674AE-E39D-4FE9-A6D2-017E287CC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227851" y="3637318"/>
              <a:ext cx="2846306" cy="39901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38F11F-3D88-4AD8-93B1-40BE85EA9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101623" y="3678132"/>
              <a:ext cx="2658690" cy="34871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4EA700C-7684-4FC2-A2F3-DE50A15B1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28600" y="4025304"/>
              <a:ext cx="2942430" cy="39429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ACC3C81-4265-415B-9C1F-803FC0420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275538" y="4018318"/>
              <a:ext cx="2784264" cy="39429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4BD3EC9-3F02-40AF-890C-1B79AC0F3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180512" y="4046029"/>
              <a:ext cx="2579802" cy="364959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EE9A590-EA21-4E6E-AC11-3F6113E840C6}"/>
              </a:ext>
            </a:extLst>
          </p:cNvPr>
          <p:cNvSpPr txBox="1"/>
          <p:nvPr/>
        </p:nvSpPr>
        <p:spPr>
          <a:xfrm>
            <a:off x="196955" y="1497251"/>
            <a:ext cx="606934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rgbClr val="04617B"/>
                </a:solidFill>
                <a:latin typeface="Calibri"/>
              </a:rPr>
              <a:t>Core</a:t>
            </a:r>
          </a:p>
          <a:p>
            <a:r>
              <a:rPr lang="en-AU" sz="1200" b="1" dirty="0">
                <a:solidFill>
                  <a:srgbClr val="04617B"/>
                </a:solidFill>
                <a:latin typeface="Calibri"/>
              </a:rPr>
              <a:t>	2 of 2 Distribution Retail Entities (SEQ)</a:t>
            </a:r>
          </a:p>
          <a:p>
            <a:r>
              <a:rPr lang="en-AU" sz="1200" b="1" dirty="0">
                <a:solidFill>
                  <a:srgbClr val="04617B"/>
                </a:solidFill>
                <a:latin typeface="Calibri"/>
              </a:rPr>
              <a:t>	52 of 52 Mainstream Councils + Gladstone Area Water Board                   </a:t>
            </a:r>
          </a:p>
          <a:p>
            <a:r>
              <a:rPr lang="en-AU" sz="1200" b="1" dirty="0">
                <a:solidFill>
                  <a:srgbClr val="04617B"/>
                </a:solidFill>
                <a:latin typeface="Calibri"/>
              </a:rPr>
              <a:t>	17 of 17 Indigenous Councils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57B89F-4944-415E-B0A5-6F1F55DD237A}"/>
              </a:ext>
            </a:extLst>
          </p:cNvPr>
          <p:cNvSpPr txBox="1"/>
          <p:nvPr/>
        </p:nvSpPr>
        <p:spPr>
          <a:xfrm>
            <a:off x="228600" y="4011700"/>
            <a:ext cx="48904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rgbClr val="04617B"/>
                </a:solidFill>
                <a:latin typeface="Calibri"/>
              </a:rPr>
              <a:t>Affiliate members (24)</a:t>
            </a:r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C0F3790A-14A1-4E36-AB39-C1964ABEE1F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16" y="4203830"/>
            <a:ext cx="713831" cy="556232"/>
          </a:xfrm>
          <a:prstGeom prst="rect">
            <a:avLst/>
          </a:prstGeom>
        </p:spPr>
      </p:pic>
      <p:pic>
        <p:nvPicPr>
          <p:cNvPr id="37" name="Picture 36" descr="Logo, company name&#10;&#10;Description automatically generated">
            <a:extLst>
              <a:ext uri="{FF2B5EF4-FFF2-40B4-BE49-F238E27FC236}">
                <a16:creationId xmlns:a16="http://schemas.microsoft.com/office/drawing/2014/main" id="{F09A2AC6-6E14-4516-AE96-26ECFA8A0C5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669" y="4273680"/>
            <a:ext cx="648530" cy="679320"/>
          </a:xfrm>
          <a:prstGeom prst="rect">
            <a:avLst/>
          </a:prstGeom>
        </p:spPr>
      </p:pic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5D1AB73B-1DAA-4110-8EE1-756FC0CC0F9D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8" b="18085"/>
          <a:stretch/>
        </p:blipFill>
        <p:spPr>
          <a:xfrm>
            <a:off x="2309295" y="5566913"/>
            <a:ext cx="934306" cy="609600"/>
          </a:xfrm>
          <a:prstGeom prst="rect">
            <a:avLst/>
          </a:prstGeom>
        </p:spPr>
      </p:pic>
      <p:pic>
        <p:nvPicPr>
          <p:cNvPr id="39" name="Picture 38" descr="A picture containing text, sign, outdoor, tableware&#10;&#10;Description automatically generated">
            <a:extLst>
              <a:ext uri="{FF2B5EF4-FFF2-40B4-BE49-F238E27FC236}">
                <a16:creationId xmlns:a16="http://schemas.microsoft.com/office/drawing/2014/main" id="{1FBC757D-9B16-4984-A02F-EA8D88D1917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95" y="4968248"/>
            <a:ext cx="1220490" cy="259678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56CF894-5699-4953-9F70-5D5A17CE2ED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41" y="5109295"/>
            <a:ext cx="1140414" cy="278447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C501154F-5973-499D-BA29-2305FA1F8205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22" y="5055553"/>
            <a:ext cx="1400589" cy="27844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313D102-80E4-4D87-8A9C-43CCC161AB18}"/>
              </a:ext>
            </a:extLst>
          </p:cNvPr>
          <p:cNvGrpSpPr/>
          <p:nvPr/>
        </p:nvGrpSpPr>
        <p:grpSpPr>
          <a:xfrm>
            <a:off x="6851775" y="4260451"/>
            <a:ext cx="986867" cy="692549"/>
            <a:chOff x="3810000" y="4305902"/>
            <a:chExt cx="1085554" cy="692549"/>
          </a:xfrm>
        </p:grpSpPr>
        <p:pic>
          <p:nvPicPr>
            <p:cNvPr id="43" name="Picture 2" descr="Image result for queensland government logo">
              <a:extLst>
                <a:ext uri="{FF2B5EF4-FFF2-40B4-BE49-F238E27FC236}">
                  <a16:creationId xmlns:a16="http://schemas.microsoft.com/office/drawing/2014/main" id="{6534280B-0872-4F43-8D0E-89F4250E8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417" y="4305902"/>
              <a:ext cx="713831" cy="42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C33A5F3-702E-4933-AF7F-EB420B07EE0E}"/>
                </a:ext>
              </a:extLst>
            </p:cNvPr>
            <p:cNvSpPr txBox="1"/>
            <p:nvPr/>
          </p:nvSpPr>
          <p:spPr>
            <a:xfrm>
              <a:off x="3810000" y="4721452"/>
              <a:ext cx="1085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600" dirty="0"/>
                <a:t>Department of Environment </a:t>
              </a:r>
            </a:p>
            <a:p>
              <a:pPr algn="ctr"/>
              <a:r>
                <a:rPr lang="en-AU" sz="600" dirty="0"/>
                <a:t>and Science</a:t>
              </a:r>
            </a:p>
          </p:txBody>
        </p:sp>
      </p:grpSp>
      <p:pic>
        <p:nvPicPr>
          <p:cNvPr id="45" name="Picture 44" descr="Text&#10;&#10;Description automatically generated">
            <a:extLst>
              <a:ext uri="{FF2B5EF4-FFF2-40B4-BE49-F238E27FC236}">
                <a16:creationId xmlns:a16="http://schemas.microsoft.com/office/drawing/2014/main" id="{761F03CE-6AC4-4BA0-9956-96CA338873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67" y="4339832"/>
            <a:ext cx="1153034" cy="355134"/>
          </a:xfrm>
          <a:prstGeom prst="rect">
            <a:avLst/>
          </a:prstGeom>
        </p:spPr>
      </p:pic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79815861-2A3A-4640-B2A0-B1A7F23F1C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738" y="4350984"/>
            <a:ext cx="1309116" cy="389598"/>
          </a:xfrm>
          <a:prstGeom prst="rect">
            <a:avLst/>
          </a:prstGeom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id="{71C86E0D-1231-4C65-9143-0DAF409751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73" y="4895920"/>
            <a:ext cx="919328" cy="478590"/>
          </a:xfrm>
          <a:prstGeom prst="rect">
            <a:avLst/>
          </a:prstGeom>
        </p:spPr>
      </p:pic>
      <p:pic>
        <p:nvPicPr>
          <p:cNvPr id="48" name="Picture 47" descr="Logo, company name&#10;&#10;Description automatically generated">
            <a:extLst>
              <a:ext uri="{FF2B5EF4-FFF2-40B4-BE49-F238E27FC236}">
                <a16:creationId xmlns:a16="http://schemas.microsoft.com/office/drawing/2014/main" id="{0D0B6E4E-6FE1-44B9-8438-58956003926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40" y="4953000"/>
            <a:ext cx="1038562" cy="561179"/>
          </a:xfrm>
          <a:prstGeom prst="rect">
            <a:avLst/>
          </a:prstGeom>
        </p:spPr>
      </p:pic>
      <p:pic>
        <p:nvPicPr>
          <p:cNvPr id="49" name="Picture 48" descr="Logo, company name&#10;&#10;Description automatically generated">
            <a:extLst>
              <a:ext uri="{FF2B5EF4-FFF2-40B4-BE49-F238E27FC236}">
                <a16:creationId xmlns:a16="http://schemas.microsoft.com/office/drawing/2014/main" id="{D7FF3105-6720-4786-BD1F-07BC1270DFF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19" y="5368328"/>
            <a:ext cx="905326" cy="92776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701492"/>
            <a:ext cx="6350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i="1" dirty="0">
                <a:solidFill>
                  <a:schemeClr val="bg1"/>
                </a:solidFill>
              </a:rPr>
              <a:t>qldwater </a:t>
            </a:r>
            <a:r>
              <a:rPr lang="en-AU" sz="3200" b="1" dirty="0">
                <a:solidFill>
                  <a:schemeClr val="bg1"/>
                </a:solidFill>
              </a:rPr>
              <a:t>membership</a:t>
            </a:r>
            <a:endParaRPr lang="en-AU" sz="3200" b="1" i="1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3325146-3557-4333-BC43-F0E5D478913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49372" y="4923085"/>
            <a:ext cx="1027828" cy="3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85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GMA Circles Only">
            <a:extLst>
              <a:ext uri="{FF2B5EF4-FFF2-40B4-BE49-F238E27FC236}">
                <a16:creationId xmlns:a16="http://schemas.microsoft.com/office/drawing/2014/main" id="{34BA7920-20CD-461C-900A-022A1B1D8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681" y="2320657"/>
            <a:ext cx="1198562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EE7D98-D7C5-4D1C-9CAE-A9AA298CF3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9006" y="2320657"/>
            <a:ext cx="1475409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7D24B0C-CCA2-472A-8F71-CEAF9BC8E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65652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 i="1" dirty="0">
                <a:solidFill>
                  <a:srgbClr val="002060"/>
                </a:solidFill>
              </a:rPr>
              <a:t>qldwater </a:t>
            </a:r>
            <a:r>
              <a:rPr lang="en-US" sz="1600" dirty="0">
                <a:solidFill>
                  <a:srgbClr val="002060"/>
                </a:solidFill>
              </a:rPr>
              <a:t>is a business unit of IPWEAQ and is an initiative of: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 descr="LGAQ Logo colour - for general use.jpg">
            <a:extLst>
              <a:ext uri="{FF2B5EF4-FFF2-40B4-BE49-F238E27FC236}">
                <a16:creationId xmlns:a16="http://schemas.microsoft.com/office/drawing/2014/main" id="{C52F5184-FF7F-4445-A37A-A9691AF439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0740" y="2320657"/>
            <a:ext cx="1259999" cy="900000"/>
          </a:xfrm>
          <a:prstGeom prst="rect">
            <a:avLst/>
          </a:prstGeom>
        </p:spPr>
      </p:pic>
      <p:pic>
        <p:nvPicPr>
          <p:cNvPr id="6" name="Picture 5" descr="IPWEA Queensland logoRGB transparent.png">
            <a:extLst>
              <a:ext uri="{FF2B5EF4-FFF2-40B4-BE49-F238E27FC236}">
                <a16:creationId xmlns:a16="http://schemas.microsoft.com/office/drawing/2014/main" id="{6CF58F34-2B15-4B0C-829E-A09326B76C9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320657"/>
            <a:ext cx="2418905" cy="900000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19D92D66-0793-40AB-A73C-D0BAB2B7EF8F}"/>
              </a:ext>
            </a:extLst>
          </p:cNvPr>
          <p:cNvSpPr txBox="1">
            <a:spLocks noChangeArrowheads="1"/>
          </p:cNvSpPr>
          <p:nvPr/>
        </p:nvSpPr>
        <p:spPr>
          <a:xfrm>
            <a:off x="611560" y="3789340"/>
            <a:ext cx="6655514" cy="2091707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2000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Dr David Scheltinga</a:t>
            </a:r>
            <a:br>
              <a:rPr lang="en-US" sz="2000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2000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SWIM Manager, </a:t>
            </a:r>
            <a:r>
              <a:rPr lang="en-US" sz="2000" b="1" i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qldwater</a:t>
            </a:r>
            <a:br>
              <a:rPr lang="en-US" sz="2000" i="1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br>
              <a:rPr lang="en-US" sz="2000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e: dscheltinga@qldwater.com.au</a:t>
            </a:r>
            <a:br>
              <a:rPr lang="en-US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m: 0415 881 195</a:t>
            </a:r>
            <a:br>
              <a:rPr lang="en-US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kern="0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w: www.qldwater.com.au </a:t>
            </a:r>
          </a:p>
          <a:p>
            <a:pPr>
              <a:defRPr/>
            </a:pPr>
            <a:r>
              <a:rPr lang="en-AU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Brisbane Office: Level 1, 6 Eagleview Place, Eagle Farm, QLD, 4009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defRPr/>
            </a:pPr>
            <a:br>
              <a:rPr lang="en-US" i="1" kern="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000" i="1" kern="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AB9F6E-8BF8-45F4-A832-22BF6FD05173}"/>
              </a:ext>
            </a:extLst>
          </p:cNvPr>
          <p:cNvCxnSpPr>
            <a:cxnSpLocks/>
          </p:cNvCxnSpPr>
          <p:nvPr/>
        </p:nvCxnSpPr>
        <p:spPr>
          <a:xfrm>
            <a:off x="683568" y="3585125"/>
            <a:ext cx="7067675" cy="0"/>
          </a:xfrm>
          <a:prstGeom prst="line">
            <a:avLst/>
          </a:prstGeom>
          <a:ln w="38100">
            <a:solidFill>
              <a:srgbClr val="164A7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32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NPR review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E5730-CFEC-12D7-B5A2-2DF6A33771AA}"/>
              </a:ext>
            </a:extLst>
          </p:cNvPr>
          <p:cNvSpPr txBox="1">
            <a:spLocks/>
          </p:cNvSpPr>
          <p:nvPr/>
        </p:nvSpPr>
        <p:spPr>
          <a:xfrm>
            <a:off x="683568" y="1778648"/>
            <a:ext cx="7088832" cy="45306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October 2020 - a review of the NPR framework was initiated with lots of stakeholder input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Feedback from the review demonstrated national support for the NPR, and that the performance data it collects is important and valued by a broad range of stakeholders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Key review findings were: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70C0"/>
                </a:solidFill>
              </a:rPr>
              <a:t>Review the format of the report and look into potential alternatives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70C0"/>
                </a:solidFill>
              </a:rPr>
              <a:t>Indicator set should focus on core areas of service provider performance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70C0"/>
                </a:solidFill>
              </a:rPr>
              <a:t>Align indicators with outcomes delivered by service providers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70C0"/>
                </a:solidFill>
              </a:rPr>
              <a:t>New reporting themes and subthemes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70C0"/>
                </a:solidFill>
              </a:rPr>
              <a:t>Expansion of the NPR framework to all service providers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70C0"/>
                </a:solidFill>
              </a:rPr>
              <a:t>An assessment of the current NPR data quality and audit framework</a:t>
            </a:r>
          </a:p>
        </p:txBody>
      </p:sp>
    </p:spTree>
    <p:extLst>
      <p:ext uri="{BB962C8B-B14F-4D97-AF65-F5344CB8AC3E}">
        <p14:creationId xmlns:p14="http://schemas.microsoft.com/office/powerpoint/2010/main" val="333626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Available NPR documents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E5730-CFEC-12D7-B5A2-2DF6A33771AA}"/>
              </a:ext>
            </a:extLst>
          </p:cNvPr>
          <p:cNvSpPr txBox="1">
            <a:spLocks/>
          </p:cNvSpPr>
          <p:nvPr/>
        </p:nvSpPr>
        <p:spPr>
          <a:xfrm>
            <a:off x="683568" y="1778648"/>
            <a:ext cx="7992888" cy="453067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2023-24_Urban_NPR_Reporting_Memo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Guidance-memo-2024-25-reporting-year-for-service-providers-with-less-than-10000-connected-properties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Guidance-memo-2024-25-reporting-year-for-service-providers-with-more-than-10000-connected-properties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National-Performance-Report-Framework-performance-indicators-and-definitions-handbook-2023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Release-notes-for-NPR-handbook-2023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70C0"/>
                </a:solidFill>
              </a:rPr>
              <a:t>Urban_NPR_handbook_Applicable_to_2023-24 reporting_year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9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NPR document locations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E5730-CFEC-12D7-B5A2-2DF6A33771AA}"/>
              </a:ext>
            </a:extLst>
          </p:cNvPr>
          <p:cNvSpPr txBox="1">
            <a:spLocks/>
          </p:cNvSpPr>
          <p:nvPr/>
        </p:nvSpPr>
        <p:spPr>
          <a:xfrm>
            <a:off x="683568" y="1778648"/>
            <a:ext cx="7992888" cy="45306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NPR reports and data: </a:t>
            </a:r>
            <a:r>
              <a:rPr lang="en-US" sz="2800" dirty="0">
                <a:solidFill>
                  <a:srgbClr val="0070C0"/>
                </a:solidFill>
                <a:hlinkClick r:id="rId3"/>
              </a:rPr>
              <a:t>http://www.bom.gov.au/water/npr/</a:t>
            </a: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NPR review and documents: </a:t>
            </a:r>
            <a:r>
              <a:rPr lang="en-US" sz="2800" dirty="0">
                <a:solidFill>
                  <a:srgbClr val="0070C0"/>
                </a:solidFill>
                <a:hlinkClick r:id="rId4"/>
              </a:rPr>
              <a:t>http://www.bom.gov.au/water/npr/framework-review/</a:t>
            </a: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SWIM Help &amp; Information (includes NPR documents, handbook, etc.): </a:t>
            </a:r>
            <a:r>
              <a:rPr lang="en-US" sz="2800" dirty="0">
                <a:solidFill>
                  <a:srgbClr val="0070C0"/>
                </a:solidFill>
                <a:hlinkClick r:id="rId5"/>
              </a:rPr>
              <a:t>https://qldwater.com.au/SWIM_Help</a:t>
            </a:r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3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NPR timelines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E5730-CFEC-12D7-B5A2-2DF6A33771AA}"/>
              </a:ext>
            </a:extLst>
          </p:cNvPr>
          <p:cNvSpPr txBox="1">
            <a:spLocks/>
          </p:cNvSpPr>
          <p:nvPr/>
        </p:nvSpPr>
        <p:spPr>
          <a:xfrm>
            <a:off x="683568" y="1778648"/>
            <a:ext cx="7772400" cy="42426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The new 2023 NPR handbook comes into effect from the 2024-25 reporting year. So, you need to </a:t>
            </a:r>
            <a:r>
              <a:rPr lang="en-US" sz="2800" b="1" dirty="0">
                <a:solidFill>
                  <a:srgbClr val="0070C0"/>
                </a:solidFill>
              </a:rPr>
              <a:t>start collecting NPR data from 1 July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This year (2023-24), the old 2018 handbook still applies (no change from last year)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However, 11 indicators have been retired (removed) as per changes in the 2023 handbook (only &gt;10,000 Service Providers)</a:t>
            </a:r>
          </a:p>
        </p:txBody>
      </p:sp>
    </p:spTree>
    <p:extLst>
      <p:ext uri="{BB962C8B-B14F-4D97-AF65-F5344CB8AC3E}">
        <p14:creationId xmlns:p14="http://schemas.microsoft.com/office/powerpoint/2010/main" val="34435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NPR indicators removed for 2023/24 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E5730-CFEC-12D7-B5A2-2DF6A33771AA}"/>
              </a:ext>
            </a:extLst>
          </p:cNvPr>
          <p:cNvSpPr txBox="1">
            <a:spLocks/>
          </p:cNvSpPr>
          <p:nvPr/>
        </p:nvSpPr>
        <p:spPr>
          <a:xfrm>
            <a:off x="683568" y="1778648"/>
            <a:ext cx="7848872" cy="431464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C13: Number of water and sewerage complaints per 1000 properties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C14: Percentage of calls answered by an operator within 30 seconds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C19: Number of legal actions taken for non – payment of water bills per 1000 properties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F13: Combined operating cost per property: water supply and wastewater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H4a: Total number of zones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W14: Total volume of water exported to other service providers or operational areas within the urban water supply system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F11.1: Operating cost per ML: water supply – bulk utility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F12.1: Operating cost per ML: wastewater – bulk utility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F13.1: Combined operating cost per ML: water supply and wastewater – bulk utility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F28.1: Capital expenditure per ML: water supply – bulk utility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70C0"/>
                </a:solidFill>
              </a:rPr>
              <a:t>F29.1: Capital expenditure per ML: wastewater – bulk utility</a:t>
            </a:r>
          </a:p>
        </p:txBody>
      </p:sp>
    </p:spTree>
    <p:extLst>
      <p:ext uri="{BB962C8B-B14F-4D97-AF65-F5344CB8AC3E}">
        <p14:creationId xmlns:p14="http://schemas.microsoft.com/office/powerpoint/2010/main" val="213178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Changes in 2023 NPR handbook (2024/25 reporting)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E5730-CFEC-12D7-B5A2-2DF6A33771AA}"/>
              </a:ext>
            </a:extLst>
          </p:cNvPr>
          <p:cNvSpPr txBox="1">
            <a:spLocks/>
          </p:cNvSpPr>
          <p:nvPr/>
        </p:nvSpPr>
        <p:spPr>
          <a:xfrm>
            <a:off x="683568" y="1778648"/>
            <a:ext cx="7848872" cy="43146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Six main themes and 23 sub-themes in total - replace the old categories and sub-categories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Changes to indicators: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</a:rPr>
              <a:t>53 indicators retired due to their relevance today or usefulness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</a:rPr>
              <a:t>41 new indicators defined and included to address emerging needs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</a:rPr>
              <a:t>78 indicators were revised/modified to address definitional, or other, issues</a:t>
            </a:r>
          </a:p>
          <a:p>
            <a:pPr marL="857250" lvl="1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</a:rPr>
              <a:t>24 unchanged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The level of modification varies: code, name, definition, unit, formula and/or status (reported/derived)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</a:rPr>
              <a:t>In total, the number of indicators has decreased from 166 indicators in the 2018 handbook to 143 indicators in 2023 handbook</a:t>
            </a:r>
          </a:p>
        </p:txBody>
      </p:sp>
    </p:spTree>
    <p:extLst>
      <p:ext uri="{BB962C8B-B14F-4D97-AF65-F5344CB8AC3E}">
        <p14:creationId xmlns:p14="http://schemas.microsoft.com/office/powerpoint/2010/main" val="261469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9AFD5CD1-D6D1-47C3-B211-28991AAB05C8}"/>
              </a:ext>
            </a:extLst>
          </p:cNvPr>
          <p:cNvSpPr txBox="1"/>
          <p:nvPr/>
        </p:nvSpPr>
        <p:spPr>
          <a:xfrm>
            <a:off x="1027998" y="332656"/>
            <a:ext cx="7504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Retired Indicators</a:t>
            </a:r>
          </a:p>
          <a:p>
            <a:r>
              <a:rPr lang="en-US" sz="3200" b="1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AD5252-218D-F6F5-AC93-A6BE8F6EB539}"/>
              </a:ext>
            </a:extLst>
          </p:cNvPr>
          <p:cNvSpPr txBox="1">
            <a:spLocks/>
          </p:cNvSpPr>
          <p:nvPr/>
        </p:nvSpPr>
        <p:spPr>
          <a:xfrm>
            <a:off x="683568" y="299479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6ED25-E6E0-5686-046F-19E908795D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5" t="8919" r="21650" b="1652"/>
          <a:stretch/>
        </p:blipFill>
        <p:spPr>
          <a:xfrm>
            <a:off x="3491880" y="1443051"/>
            <a:ext cx="4392488" cy="53623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C65C3B-41E9-D7BA-0EDE-14B0828F4CCA}"/>
              </a:ext>
            </a:extLst>
          </p:cNvPr>
          <p:cNvSpPr txBox="1"/>
          <p:nvPr/>
        </p:nvSpPr>
        <p:spPr>
          <a:xfrm>
            <a:off x="179512" y="2348880"/>
            <a:ext cx="32403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Release-notes-for-NPR-handbook-2023</a:t>
            </a:r>
          </a:p>
        </p:txBody>
      </p:sp>
    </p:spTree>
    <p:extLst>
      <p:ext uri="{BB962C8B-B14F-4D97-AF65-F5344CB8AC3E}">
        <p14:creationId xmlns:p14="http://schemas.microsoft.com/office/powerpoint/2010/main" val="3628804790"/>
      </p:ext>
    </p:extLst>
  </p:cSld>
  <p:clrMapOvr>
    <a:masterClrMapping/>
  </p:clrMapOvr>
</p:sld>
</file>

<file path=ppt/theme/theme1.xml><?xml version="1.0" encoding="utf-8"?>
<a:theme xmlns:a="http://schemas.openxmlformats.org/drawingml/2006/main" name="qldwater Powerpoint Template February 2017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 workshop 29 and 30 May 2017.potx" id="{CA77EF9F-8AFD-48F1-BC08-37ECEC938C82}" vid="{AC743711-1160-431E-B77D-805466B59E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 workshop 29 and 30 May 2017</Template>
  <TotalTime>1806</TotalTime>
  <Words>2030</Words>
  <Application>Microsoft Office PowerPoint</Application>
  <PresentationFormat>On-screen Show (4:3)</PresentationFormat>
  <Paragraphs>416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Courier New</vt:lpstr>
      <vt:lpstr>qldwater Powerpoint Template February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Scheltinga</dc:creator>
  <cp:lastModifiedBy>David Scheltinga</cp:lastModifiedBy>
  <cp:revision>129</cp:revision>
  <dcterms:created xsi:type="dcterms:W3CDTF">2017-05-24T02:35:34Z</dcterms:created>
  <dcterms:modified xsi:type="dcterms:W3CDTF">2024-03-20T23:04:13Z</dcterms:modified>
</cp:coreProperties>
</file>