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9" r:id="rId2"/>
    <p:sldId id="260" r:id="rId3"/>
    <p:sldId id="261" r:id="rId4"/>
    <p:sldId id="3391" r:id="rId5"/>
    <p:sldId id="3383" r:id="rId6"/>
    <p:sldId id="3384" r:id="rId7"/>
    <p:sldId id="3386" r:id="rId8"/>
    <p:sldId id="3397" r:id="rId9"/>
    <p:sldId id="3385" r:id="rId10"/>
    <p:sldId id="3393" r:id="rId11"/>
    <p:sldId id="3392" r:id="rId12"/>
    <p:sldId id="3415" r:id="rId13"/>
    <p:sldId id="3416" r:id="rId14"/>
    <p:sldId id="3414" r:id="rId15"/>
    <p:sldId id="3394" r:id="rId16"/>
    <p:sldId id="3400" r:id="rId17"/>
    <p:sldId id="3398" r:id="rId18"/>
    <p:sldId id="3399" r:id="rId19"/>
    <p:sldId id="3401" r:id="rId20"/>
    <p:sldId id="3402" r:id="rId21"/>
    <p:sldId id="3403" r:id="rId22"/>
    <p:sldId id="3404" r:id="rId23"/>
    <p:sldId id="3405" r:id="rId24"/>
    <p:sldId id="3406" r:id="rId25"/>
    <p:sldId id="3417" r:id="rId26"/>
    <p:sldId id="3407" r:id="rId27"/>
    <p:sldId id="3408" r:id="rId28"/>
    <p:sldId id="3409" r:id="rId29"/>
    <p:sldId id="3410" r:id="rId30"/>
    <p:sldId id="3395" r:id="rId31"/>
    <p:sldId id="3396" r:id="rId32"/>
    <p:sldId id="3378" r:id="rId33"/>
    <p:sldId id="263" r:id="rId34"/>
    <p:sldId id="264" r:id="rId35"/>
    <p:sldId id="3382" r:id="rId36"/>
    <p:sldId id="341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05" d="100"/>
          <a:sy n="105" d="100"/>
        </p:scale>
        <p:origin x="810" y="96"/>
      </p:cViewPr>
      <p:guideLst/>
    </p:cSldViewPr>
  </p:slideViewPr>
  <p:notesTextViewPr>
    <p:cViewPr>
      <p:scale>
        <a:sx n="1" d="1"/>
        <a:sy n="1" d="1"/>
      </p:scale>
      <p:origin x="0" y="0"/>
    </p:cViewPr>
  </p:notesTextViewPr>
  <p:sorterViewPr>
    <p:cViewPr>
      <p:scale>
        <a:sx n="100" d="100"/>
        <a:sy n="100" d="100"/>
      </p:scale>
      <p:origin x="0" y="-1656"/>
    </p:cViewPr>
  </p:sorterViewPr>
  <p:notesViewPr>
    <p:cSldViewPr snapToGrid="0">
      <p:cViewPr varScale="1">
        <p:scale>
          <a:sx n="93" d="100"/>
          <a:sy n="93" d="100"/>
        </p:scale>
        <p:origin x="409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cheltinga" userId="3dc576bd-1285-402b-840f-83c0d4d6a7b2" providerId="ADAL" clId="{A777221A-BC00-43C6-84D7-191C65187F06}"/>
    <pc:docChg chg="undo custSel addSld delSld modSld sldOrd">
      <pc:chgData name="David Scheltinga" userId="3dc576bd-1285-402b-840f-83c0d4d6a7b2" providerId="ADAL" clId="{A777221A-BC00-43C6-84D7-191C65187F06}" dt="2025-03-28T02:12:11.051" v="1297"/>
      <pc:docMkLst>
        <pc:docMk/>
      </pc:docMkLst>
      <pc:sldChg chg="addSp modSp mod">
        <pc:chgData name="David Scheltinga" userId="3dc576bd-1285-402b-840f-83c0d4d6a7b2" providerId="ADAL" clId="{A777221A-BC00-43C6-84D7-191C65187F06}" dt="2025-03-26T12:32:35.285" v="207" actId="1076"/>
        <pc:sldMkLst>
          <pc:docMk/>
          <pc:sldMk cId="3601065556" sldId="259"/>
        </pc:sldMkLst>
        <pc:spChg chg="mod ord">
          <ac:chgData name="David Scheltinga" userId="3dc576bd-1285-402b-840f-83c0d4d6a7b2" providerId="ADAL" clId="{A777221A-BC00-43C6-84D7-191C65187F06}" dt="2025-03-26T12:31:37.814" v="198" actId="207"/>
          <ac:spMkLst>
            <pc:docMk/>
            <pc:sldMk cId="3601065556" sldId="259"/>
            <ac:spMk id="3" creationId="{3FC20766-CA3C-8306-41C4-7BDB3310307B}"/>
          </ac:spMkLst>
        </pc:spChg>
        <pc:spChg chg="add mod">
          <ac:chgData name="David Scheltinga" userId="3dc576bd-1285-402b-840f-83c0d4d6a7b2" providerId="ADAL" clId="{A777221A-BC00-43C6-84D7-191C65187F06}" dt="2025-03-26T12:30:44.981" v="195" actId="208"/>
          <ac:spMkLst>
            <pc:docMk/>
            <pc:sldMk cId="3601065556" sldId="259"/>
            <ac:spMk id="8" creationId="{437AC4B4-FDEF-C19E-1030-5E9A02EEA1A3}"/>
          </ac:spMkLst>
        </pc:spChg>
        <pc:spChg chg="add mod">
          <ac:chgData name="David Scheltinga" userId="3dc576bd-1285-402b-840f-83c0d4d6a7b2" providerId="ADAL" clId="{A777221A-BC00-43C6-84D7-191C65187F06}" dt="2025-03-26T12:32:17.622" v="205" actId="404"/>
          <ac:spMkLst>
            <pc:docMk/>
            <pc:sldMk cId="3601065556" sldId="259"/>
            <ac:spMk id="10" creationId="{3DD4D5AA-19AF-45E8-3E22-0E7E90F5A365}"/>
          </ac:spMkLst>
        </pc:spChg>
        <pc:picChg chg="add mod">
          <ac:chgData name="David Scheltinga" userId="3dc576bd-1285-402b-840f-83c0d4d6a7b2" providerId="ADAL" clId="{A777221A-BC00-43C6-84D7-191C65187F06}" dt="2025-03-26T12:30:05.959" v="156" actId="1076"/>
          <ac:picMkLst>
            <pc:docMk/>
            <pc:sldMk cId="3601065556" sldId="259"/>
            <ac:picMk id="5" creationId="{48E36C6B-B6AE-4C51-C15A-3908A4D72A70}"/>
          </ac:picMkLst>
        </pc:picChg>
        <pc:picChg chg="add mod ord">
          <ac:chgData name="David Scheltinga" userId="3dc576bd-1285-402b-840f-83c0d4d6a7b2" providerId="ADAL" clId="{A777221A-BC00-43C6-84D7-191C65187F06}" dt="2025-03-26T12:30:51.949" v="196" actId="166"/>
          <ac:picMkLst>
            <pc:docMk/>
            <pc:sldMk cId="3601065556" sldId="259"/>
            <ac:picMk id="7" creationId="{44B42768-5E01-20F3-9CE3-00501E0DFB41}"/>
          </ac:picMkLst>
        </pc:picChg>
      </pc:sldChg>
      <pc:sldChg chg="modSp mod">
        <pc:chgData name="David Scheltinga" userId="3dc576bd-1285-402b-840f-83c0d4d6a7b2" providerId="ADAL" clId="{A777221A-BC00-43C6-84D7-191C65187F06}" dt="2025-03-26T12:41:03.203" v="335" actId="1036"/>
        <pc:sldMkLst>
          <pc:docMk/>
          <pc:sldMk cId="3241106131" sldId="260"/>
        </pc:sldMkLst>
        <pc:spChg chg="mod">
          <ac:chgData name="David Scheltinga" userId="3dc576bd-1285-402b-840f-83c0d4d6a7b2" providerId="ADAL" clId="{A777221A-BC00-43C6-84D7-191C65187F06}" dt="2025-03-26T12:41:03.203" v="335" actId="1036"/>
          <ac:spMkLst>
            <pc:docMk/>
            <pc:sldMk cId="3241106131" sldId="260"/>
            <ac:spMk id="24" creationId="{AE08C77D-CFA3-6589-3CB0-0740062E806F}"/>
          </ac:spMkLst>
        </pc:spChg>
      </pc:sldChg>
      <pc:sldChg chg="modSp mod">
        <pc:chgData name="David Scheltinga" userId="3dc576bd-1285-402b-840f-83c0d4d6a7b2" providerId="ADAL" clId="{A777221A-BC00-43C6-84D7-191C65187F06}" dt="2025-03-26T12:40:42.431" v="296" actId="1038"/>
        <pc:sldMkLst>
          <pc:docMk/>
          <pc:sldMk cId="2970882783" sldId="261"/>
        </pc:sldMkLst>
        <pc:spChg chg="mod">
          <ac:chgData name="David Scheltinga" userId="3dc576bd-1285-402b-840f-83c0d4d6a7b2" providerId="ADAL" clId="{A777221A-BC00-43C6-84D7-191C65187F06}" dt="2025-03-26T12:40:42.431" v="296" actId="1038"/>
          <ac:spMkLst>
            <pc:docMk/>
            <pc:sldMk cId="2970882783" sldId="261"/>
            <ac:spMk id="2" creationId="{B574D0E0-2767-F613-EBBE-D4F58F2E7312}"/>
          </ac:spMkLst>
        </pc:spChg>
      </pc:sldChg>
      <pc:sldChg chg="del">
        <pc:chgData name="David Scheltinga" userId="3dc576bd-1285-402b-840f-83c0d4d6a7b2" providerId="ADAL" clId="{A777221A-BC00-43C6-84D7-191C65187F06}" dt="2025-03-26T12:49:53.302" v="392" actId="47"/>
        <pc:sldMkLst>
          <pc:docMk/>
          <pc:sldMk cId="2896971561" sldId="265"/>
        </pc:sldMkLst>
      </pc:sldChg>
      <pc:sldChg chg="add del">
        <pc:chgData name="David Scheltinga" userId="3dc576bd-1285-402b-840f-83c0d4d6a7b2" providerId="ADAL" clId="{A777221A-BC00-43C6-84D7-191C65187F06}" dt="2025-03-26T12:35:22.758" v="208" actId="47"/>
        <pc:sldMkLst>
          <pc:docMk/>
          <pc:sldMk cId="2941583723" sldId="689"/>
        </pc:sldMkLst>
      </pc:sldChg>
      <pc:sldChg chg="add del">
        <pc:chgData name="David Scheltinga" userId="3dc576bd-1285-402b-840f-83c0d4d6a7b2" providerId="ADAL" clId="{A777221A-BC00-43C6-84D7-191C65187F06}" dt="2025-03-26T13:13:43.564" v="702" actId="47"/>
        <pc:sldMkLst>
          <pc:docMk/>
          <pc:sldMk cId="1692893905" sldId="691"/>
        </pc:sldMkLst>
      </pc:sldChg>
      <pc:sldChg chg="add del">
        <pc:chgData name="David Scheltinga" userId="3dc576bd-1285-402b-840f-83c0d4d6a7b2" providerId="ADAL" clId="{A777221A-BC00-43C6-84D7-191C65187F06}" dt="2025-03-26T12:37:27.457" v="232" actId="2696"/>
        <pc:sldMkLst>
          <pc:docMk/>
          <pc:sldMk cId="3677900965" sldId="692"/>
        </pc:sldMkLst>
      </pc:sldChg>
      <pc:sldChg chg="modSp add del mod">
        <pc:chgData name="David Scheltinga" userId="3dc576bd-1285-402b-840f-83c0d4d6a7b2" providerId="ADAL" clId="{A777221A-BC00-43C6-84D7-191C65187F06}" dt="2025-03-26T12:43:08.600" v="346" actId="47"/>
        <pc:sldMkLst>
          <pc:docMk/>
          <pc:sldMk cId="4093757656" sldId="692"/>
        </pc:sldMkLst>
      </pc:sldChg>
      <pc:sldChg chg="modSp add del mod">
        <pc:chgData name="David Scheltinga" userId="3dc576bd-1285-402b-840f-83c0d4d6a7b2" providerId="ADAL" clId="{A777221A-BC00-43C6-84D7-191C65187F06}" dt="2025-03-26T12:37:27.457" v="232" actId="2696"/>
        <pc:sldMkLst>
          <pc:docMk/>
          <pc:sldMk cId="90939579" sldId="693"/>
        </pc:sldMkLst>
      </pc:sldChg>
      <pc:sldChg chg="modSp add del mod">
        <pc:chgData name="David Scheltinga" userId="3dc576bd-1285-402b-840f-83c0d4d6a7b2" providerId="ADAL" clId="{A777221A-BC00-43C6-84D7-191C65187F06}" dt="2025-03-26T12:43:49.726" v="348" actId="47"/>
        <pc:sldMkLst>
          <pc:docMk/>
          <pc:sldMk cId="1123250710" sldId="693"/>
        </pc:sldMkLst>
      </pc:sldChg>
      <pc:sldChg chg="delSp add del mod">
        <pc:chgData name="David Scheltinga" userId="3dc576bd-1285-402b-840f-83c0d4d6a7b2" providerId="ADAL" clId="{A777221A-BC00-43C6-84D7-191C65187F06}" dt="2025-03-26T12:45:35.388" v="357" actId="47"/>
        <pc:sldMkLst>
          <pc:docMk/>
          <pc:sldMk cId="317964790" sldId="694"/>
        </pc:sldMkLst>
      </pc:sldChg>
      <pc:sldChg chg="add del">
        <pc:chgData name="David Scheltinga" userId="3dc576bd-1285-402b-840f-83c0d4d6a7b2" providerId="ADAL" clId="{A777221A-BC00-43C6-84D7-191C65187F06}" dt="2025-03-26T12:37:27.457" v="232" actId="2696"/>
        <pc:sldMkLst>
          <pc:docMk/>
          <pc:sldMk cId="4087867541" sldId="694"/>
        </pc:sldMkLst>
      </pc:sldChg>
      <pc:sldChg chg="add del">
        <pc:chgData name="David Scheltinga" userId="3dc576bd-1285-402b-840f-83c0d4d6a7b2" providerId="ADAL" clId="{A777221A-BC00-43C6-84D7-191C65187F06}" dt="2025-03-26T12:37:27.457" v="232" actId="2696"/>
        <pc:sldMkLst>
          <pc:docMk/>
          <pc:sldMk cId="1327926332" sldId="695"/>
        </pc:sldMkLst>
      </pc:sldChg>
      <pc:sldChg chg="delSp add del mod">
        <pc:chgData name="David Scheltinga" userId="3dc576bd-1285-402b-840f-83c0d4d6a7b2" providerId="ADAL" clId="{A777221A-BC00-43C6-84D7-191C65187F06}" dt="2025-03-26T12:47:18.015" v="378" actId="47"/>
        <pc:sldMkLst>
          <pc:docMk/>
          <pc:sldMk cId="1952284948" sldId="695"/>
        </pc:sldMkLst>
      </pc:sldChg>
      <pc:sldChg chg="add del">
        <pc:chgData name="David Scheltinga" userId="3dc576bd-1285-402b-840f-83c0d4d6a7b2" providerId="ADAL" clId="{A777221A-BC00-43C6-84D7-191C65187F06}" dt="2025-03-26T13:18:12.032" v="772" actId="2696"/>
        <pc:sldMkLst>
          <pc:docMk/>
          <pc:sldMk cId="2499089396" sldId="696"/>
        </pc:sldMkLst>
      </pc:sldChg>
      <pc:sldChg chg="delSp add del mod">
        <pc:chgData name="David Scheltinga" userId="3dc576bd-1285-402b-840f-83c0d4d6a7b2" providerId="ADAL" clId="{A777221A-BC00-43C6-84D7-191C65187F06}" dt="2025-03-26T13:38:53.033" v="1121" actId="47"/>
        <pc:sldMkLst>
          <pc:docMk/>
          <pc:sldMk cId="3070430217" sldId="696"/>
        </pc:sldMkLst>
      </pc:sldChg>
      <pc:sldChg chg="add del">
        <pc:chgData name="David Scheltinga" userId="3dc576bd-1285-402b-840f-83c0d4d6a7b2" providerId="ADAL" clId="{A777221A-BC00-43C6-84D7-191C65187F06}" dt="2025-03-26T12:37:27.457" v="232" actId="2696"/>
        <pc:sldMkLst>
          <pc:docMk/>
          <pc:sldMk cId="308121813" sldId="697"/>
        </pc:sldMkLst>
      </pc:sldChg>
      <pc:sldChg chg="delSp modSp add del mod">
        <pc:chgData name="David Scheltinga" userId="3dc576bd-1285-402b-840f-83c0d4d6a7b2" providerId="ADAL" clId="{A777221A-BC00-43C6-84D7-191C65187F06}" dt="2025-03-26T12:48:24.521" v="387" actId="47"/>
        <pc:sldMkLst>
          <pc:docMk/>
          <pc:sldMk cId="3166737893" sldId="697"/>
        </pc:sldMkLst>
      </pc:sldChg>
      <pc:sldChg chg="addSp delSp modSp add del mod">
        <pc:chgData name="David Scheltinga" userId="3dc576bd-1285-402b-840f-83c0d4d6a7b2" providerId="ADAL" clId="{A777221A-BC00-43C6-84D7-191C65187F06}" dt="2025-03-26T13:22:04.006" v="825" actId="47"/>
        <pc:sldMkLst>
          <pc:docMk/>
          <pc:sldMk cId="1939066330" sldId="698"/>
        </pc:sldMkLst>
      </pc:sldChg>
      <pc:sldChg chg="modSp add del mod">
        <pc:chgData name="David Scheltinga" userId="3dc576bd-1285-402b-840f-83c0d4d6a7b2" providerId="ADAL" clId="{A777221A-BC00-43C6-84D7-191C65187F06}" dt="2025-03-26T13:18:12.032" v="772" actId="2696"/>
        <pc:sldMkLst>
          <pc:docMk/>
          <pc:sldMk cId="3579654255" sldId="698"/>
        </pc:sldMkLst>
      </pc:sldChg>
      <pc:sldChg chg="modSp add del mod">
        <pc:chgData name="David Scheltinga" userId="3dc576bd-1285-402b-840f-83c0d4d6a7b2" providerId="ADAL" clId="{A777221A-BC00-43C6-84D7-191C65187F06}" dt="2025-03-26T13:18:12.032" v="772" actId="2696"/>
        <pc:sldMkLst>
          <pc:docMk/>
          <pc:sldMk cId="1996170458" sldId="699"/>
        </pc:sldMkLst>
      </pc:sldChg>
      <pc:sldChg chg="add del">
        <pc:chgData name="David Scheltinga" userId="3dc576bd-1285-402b-840f-83c0d4d6a7b2" providerId="ADAL" clId="{A777221A-BC00-43C6-84D7-191C65187F06}" dt="2025-03-26T13:26:40.248" v="868" actId="47"/>
        <pc:sldMkLst>
          <pc:docMk/>
          <pc:sldMk cId="3704134538" sldId="699"/>
        </pc:sldMkLst>
      </pc:sldChg>
      <pc:sldChg chg="add del">
        <pc:chgData name="David Scheltinga" userId="3dc576bd-1285-402b-840f-83c0d4d6a7b2" providerId="ADAL" clId="{A777221A-BC00-43C6-84D7-191C65187F06}" dt="2025-03-26T13:18:12.032" v="772" actId="2696"/>
        <pc:sldMkLst>
          <pc:docMk/>
          <pc:sldMk cId="2026269458" sldId="701"/>
        </pc:sldMkLst>
      </pc:sldChg>
      <pc:sldChg chg="add del">
        <pc:chgData name="David Scheltinga" userId="3dc576bd-1285-402b-840f-83c0d4d6a7b2" providerId="ADAL" clId="{A777221A-BC00-43C6-84D7-191C65187F06}" dt="2025-03-26T13:26:46.588" v="869" actId="47"/>
        <pc:sldMkLst>
          <pc:docMk/>
          <pc:sldMk cId="2616451528" sldId="701"/>
        </pc:sldMkLst>
      </pc:sldChg>
      <pc:sldChg chg="add del">
        <pc:chgData name="David Scheltinga" userId="3dc576bd-1285-402b-840f-83c0d4d6a7b2" providerId="ADAL" clId="{A777221A-BC00-43C6-84D7-191C65187F06}" dt="2025-03-26T13:18:12.032" v="772" actId="2696"/>
        <pc:sldMkLst>
          <pc:docMk/>
          <pc:sldMk cId="147942071" sldId="713"/>
        </pc:sldMkLst>
      </pc:sldChg>
      <pc:sldChg chg="delSp add del mod">
        <pc:chgData name="David Scheltinga" userId="3dc576bd-1285-402b-840f-83c0d4d6a7b2" providerId="ADAL" clId="{A777221A-BC00-43C6-84D7-191C65187F06}" dt="2025-03-26T13:38:56.314" v="1122" actId="47"/>
        <pc:sldMkLst>
          <pc:docMk/>
          <pc:sldMk cId="1391258517" sldId="713"/>
        </pc:sldMkLst>
      </pc:sldChg>
      <pc:sldChg chg="add del">
        <pc:chgData name="David Scheltinga" userId="3dc576bd-1285-402b-840f-83c0d4d6a7b2" providerId="ADAL" clId="{A777221A-BC00-43C6-84D7-191C65187F06}" dt="2025-03-26T13:18:12.032" v="772" actId="2696"/>
        <pc:sldMkLst>
          <pc:docMk/>
          <pc:sldMk cId="635445958" sldId="714"/>
        </pc:sldMkLst>
      </pc:sldChg>
      <pc:sldChg chg="delSp modSp add del mod ord">
        <pc:chgData name="David Scheltinga" userId="3dc576bd-1285-402b-840f-83c0d4d6a7b2" providerId="ADAL" clId="{A777221A-BC00-43C6-84D7-191C65187F06}" dt="2025-03-26T13:37:22.218" v="1090" actId="47"/>
        <pc:sldMkLst>
          <pc:docMk/>
          <pc:sldMk cId="1669101382" sldId="714"/>
        </pc:sldMkLst>
      </pc:sldChg>
      <pc:sldChg chg="add del">
        <pc:chgData name="David Scheltinga" userId="3dc576bd-1285-402b-840f-83c0d4d6a7b2" providerId="ADAL" clId="{A777221A-BC00-43C6-84D7-191C65187F06}" dt="2025-03-26T13:18:12.032" v="772" actId="2696"/>
        <pc:sldMkLst>
          <pc:docMk/>
          <pc:sldMk cId="77140731" sldId="715"/>
        </pc:sldMkLst>
      </pc:sldChg>
      <pc:sldChg chg="delSp add del mod">
        <pc:chgData name="David Scheltinga" userId="3dc576bd-1285-402b-840f-83c0d4d6a7b2" providerId="ADAL" clId="{A777221A-BC00-43C6-84D7-191C65187F06}" dt="2025-03-26T13:39:00.559" v="1123" actId="47"/>
        <pc:sldMkLst>
          <pc:docMk/>
          <pc:sldMk cId="1694023263" sldId="715"/>
        </pc:sldMkLst>
      </pc:sldChg>
      <pc:sldChg chg="add del">
        <pc:chgData name="David Scheltinga" userId="3dc576bd-1285-402b-840f-83c0d4d6a7b2" providerId="ADAL" clId="{A777221A-BC00-43C6-84D7-191C65187F06}" dt="2025-03-26T13:39:07.254" v="1124" actId="47"/>
        <pc:sldMkLst>
          <pc:docMk/>
          <pc:sldMk cId="744423978" sldId="716"/>
        </pc:sldMkLst>
      </pc:sldChg>
      <pc:sldChg chg="add del">
        <pc:chgData name="David Scheltinga" userId="3dc576bd-1285-402b-840f-83c0d4d6a7b2" providerId="ADAL" clId="{A777221A-BC00-43C6-84D7-191C65187F06}" dt="2025-03-26T13:18:12.032" v="772" actId="2696"/>
        <pc:sldMkLst>
          <pc:docMk/>
          <pc:sldMk cId="1906776786" sldId="716"/>
        </pc:sldMkLst>
      </pc:sldChg>
      <pc:sldChg chg="add del">
        <pc:chgData name="David Scheltinga" userId="3dc576bd-1285-402b-840f-83c0d4d6a7b2" providerId="ADAL" clId="{A777221A-BC00-43C6-84D7-191C65187F06}" dt="2025-03-26T13:13:10.308" v="701" actId="47"/>
        <pc:sldMkLst>
          <pc:docMk/>
          <pc:sldMk cId="2610181559" sldId="721"/>
        </pc:sldMkLst>
      </pc:sldChg>
      <pc:sldChg chg="add del">
        <pc:chgData name="David Scheltinga" userId="3dc576bd-1285-402b-840f-83c0d4d6a7b2" providerId="ADAL" clId="{A777221A-BC00-43C6-84D7-191C65187F06}" dt="2025-03-26T13:41:48.053" v="1149" actId="47"/>
        <pc:sldMkLst>
          <pc:docMk/>
          <pc:sldMk cId="2937176655" sldId="722"/>
        </pc:sldMkLst>
      </pc:sldChg>
      <pc:sldChg chg="add del">
        <pc:chgData name="David Scheltinga" userId="3dc576bd-1285-402b-840f-83c0d4d6a7b2" providerId="ADAL" clId="{A777221A-BC00-43C6-84D7-191C65187F06}" dt="2025-03-26T13:18:12.032" v="772" actId="2696"/>
        <pc:sldMkLst>
          <pc:docMk/>
          <pc:sldMk cId="3231815021" sldId="722"/>
        </pc:sldMkLst>
      </pc:sldChg>
      <pc:sldChg chg="add del">
        <pc:chgData name="David Scheltinga" userId="3dc576bd-1285-402b-840f-83c0d4d6a7b2" providerId="ADAL" clId="{A777221A-BC00-43C6-84D7-191C65187F06}" dt="2025-03-26T13:14:28.435" v="703" actId="47"/>
        <pc:sldMkLst>
          <pc:docMk/>
          <pc:sldMk cId="2110434508" sldId="728"/>
        </pc:sldMkLst>
      </pc:sldChg>
      <pc:sldChg chg="add del">
        <pc:chgData name="David Scheltinga" userId="3dc576bd-1285-402b-840f-83c0d4d6a7b2" providerId="ADAL" clId="{A777221A-BC00-43C6-84D7-191C65187F06}" dt="2025-03-26T12:36:51.863" v="231" actId="47"/>
        <pc:sldMkLst>
          <pc:docMk/>
          <pc:sldMk cId="2689100913" sldId="748"/>
        </pc:sldMkLst>
      </pc:sldChg>
      <pc:sldChg chg="delSp add del mod">
        <pc:chgData name="David Scheltinga" userId="3dc576bd-1285-402b-840f-83c0d4d6a7b2" providerId="ADAL" clId="{A777221A-BC00-43C6-84D7-191C65187F06}" dt="2025-03-26T13:43:16.111" v="1173" actId="47"/>
        <pc:sldMkLst>
          <pc:docMk/>
          <pc:sldMk cId="850418282" sldId="755"/>
        </pc:sldMkLst>
      </pc:sldChg>
      <pc:sldChg chg="add del">
        <pc:chgData name="David Scheltinga" userId="3dc576bd-1285-402b-840f-83c0d4d6a7b2" providerId="ADAL" clId="{A777221A-BC00-43C6-84D7-191C65187F06}" dt="2025-03-26T13:18:12.032" v="772" actId="2696"/>
        <pc:sldMkLst>
          <pc:docMk/>
          <pc:sldMk cId="1223532683" sldId="755"/>
        </pc:sldMkLst>
      </pc:sldChg>
      <pc:sldChg chg="add del">
        <pc:chgData name="David Scheltinga" userId="3dc576bd-1285-402b-840f-83c0d4d6a7b2" providerId="ADAL" clId="{A777221A-BC00-43C6-84D7-191C65187F06}" dt="2025-03-26T13:12:58.810" v="699" actId="47"/>
        <pc:sldMkLst>
          <pc:docMk/>
          <pc:sldMk cId="3800997577" sldId="756"/>
        </pc:sldMkLst>
      </pc:sldChg>
      <pc:sldChg chg="add del">
        <pc:chgData name="David Scheltinga" userId="3dc576bd-1285-402b-840f-83c0d4d6a7b2" providerId="ADAL" clId="{A777221A-BC00-43C6-84D7-191C65187F06}" dt="2025-03-26T13:13:03.051" v="700" actId="47"/>
        <pc:sldMkLst>
          <pc:docMk/>
          <pc:sldMk cId="344738427" sldId="757"/>
        </pc:sldMkLst>
      </pc:sldChg>
      <pc:sldChg chg="del">
        <pc:chgData name="David Scheltinga" userId="3dc576bd-1285-402b-840f-83c0d4d6a7b2" providerId="ADAL" clId="{A777221A-BC00-43C6-84D7-191C65187F06}" dt="2025-03-26T12:21:18.565" v="9" actId="47"/>
        <pc:sldMkLst>
          <pc:docMk/>
          <pc:sldMk cId="923069684" sldId="924"/>
        </pc:sldMkLst>
      </pc:sldChg>
      <pc:sldChg chg="add del">
        <pc:chgData name="David Scheltinga" userId="3dc576bd-1285-402b-840f-83c0d4d6a7b2" providerId="ADAL" clId="{A777221A-BC00-43C6-84D7-191C65187F06}" dt="2025-03-26T12:21:41.304" v="18" actId="47"/>
        <pc:sldMkLst>
          <pc:docMk/>
          <pc:sldMk cId="1940930944" sldId="926"/>
        </pc:sldMkLst>
      </pc:sldChg>
      <pc:sldChg chg="del">
        <pc:chgData name="David Scheltinga" userId="3dc576bd-1285-402b-840f-83c0d4d6a7b2" providerId="ADAL" clId="{A777221A-BC00-43C6-84D7-191C65187F06}" dt="2025-03-26T12:21:15.846" v="7" actId="47"/>
        <pc:sldMkLst>
          <pc:docMk/>
          <pc:sldMk cId="1208572402" sldId="927"/>
        </pc:sldMkLst>
      </pc:sldChg>
      <pc:sldChg chg="add del">
        <pc:chgData name="David Scheltinga" userId="3dc576bd-1285-402b-840f-83c0d4d6a7b2" providerId="ADAL" clId="{A777221A-BC00-43C6-84D7-191C65187F06}" dt="2025-03-26T12:19:43.302" v="4" actId="47"/>
        <pc:sldMkLst>
          <pc:docMk/>
          <pc:sldMk cId="538944501" sldId="929"/>
        </pc:sldMkLst>
      </pc:sldChg>
      <pc:sldChg chg="add del">
        <pc:chgData name="David Scheltinga" userId="3dc576bd-1285-402b-840f-83c0d4d6a7b2" providerId="ADAL" clId="{A777221A-BC00-43C6-84D7-191C65187F06}" dt="2025-03-26T12:19:45.271" v="5" actId="47"/>
        <pc:sldMkLst>
          <pc:docMk/>
          <pc:sldMk cId="887665981" sldId="930"/>
        </pc:sldMkLst>
      </pc:sldChg>
      <pc:sldChg chg="add del">
        <pc:chgData name="David Scheltinga" userId="3dc576bd-1285-402b-840f-83c0d4d6a7b2" providerId="ADAL" clId="{A777221A-BC00-43C6-84D7-191C65187F06}" dt="2025-03-26T12:19:42.923" v="3" actId="47"/>
        <pc:sldMkLst>
          <pc:docMk/>
          <pc:sldMk cId="3491673614" sldId="933"/>
        </pc:sldMkLst>
      </pc:sldChg>
      <pc:sldChg chg="del">
        <pc:chgData name="David Scheltinga" userId="3dc576bd-1285-402b-840f-83c0d4d6a7b2" providerId="ADAL" clId="{A777221A-BC00-43C6-84D7-191C65187F06}" dt="2025-03-26T12:21:05.359" v="6" actId="47"/>
        <pc:sldMkLst>
          <pc:docMk/>
          <pc:sldMk cId="2167512571" sldId="938"/>
        </pc:sldMkLst>
      </pc:sldChg>
      <pc:sldChg chg="del">
        <pc:chgData name="David Scheltinga" userId="3dc576bd-1285-402b-840f-83c0d4d6a7b2" providerId="ADAL" clId="{A777221A-BC00-43C6-84D7-191C65187F06}" dt="2025-03-26T12:21:17.073" v="8" actId="47"/>
        <pc:sldMkLst>
          <pc:docMk/>
          <pc:sldMk cId="3478033808" sldId="940"/>
        </pc:sldMkLst>
      </pc:sldChg>
      <pc:sldChg chg="modSp mod">
        <pc:chgData name="David Scheltinga" userId="3dc576bd-1285-402b-840f-83c0d4d6a7b2" providerId="ADAL" clId="{A777221A-BC00-43C6-84D7-191C65187F06}" dt="2025-03-26T12:22:18.561" v="34" actId="14100"/>
        <pc:sldMkLst>
          <pc:docMk/>
          <pc:sldMk cId="2160335811" sldId="3378"/>
        </pc:sldMkLst>
        <pc:spChg chg="mod">
          <ac:chgData name="David Scheltinga" userId="3dc576bd-1285-402b-840f-83c0d4d6a7b2" providerId="ADAL" clId="{A777221A-BC00-43C6-84D7-191C65187F06}" dt="2025-03-26T12:22:18.561" v="34" actId="14100"/>
          <ac:spMkLst>
            <pc:docMk/>
            <pc:sldMk cId="2160335811" sldId="3378"/>
            <ac:spMk id="3" creationId="{A86D2DD8-2E46-2E06-1927-DA1D334E9B1D}"/>
          </ac:spMkLst>
        </pc:spChg>
      </pc:sldChg>
      <pc:sldChg chg="addSp delSp modSp mod">
        <pc:chgData name="David Scheltinga" userId="3dc576bd-1285-402b-840f-83c0d4d6a7b2" providerId="ADAL" clId="{A777221A-BC00-43C6-84D7-191C65187F06}" dt="2025-03-26T12:58:47.014" v="492" actId="20577"/>
        <pc:sldMkLst>
          <pc:docMk/>
          <pc:sldMk cId="2946938567" sldId="3380"/>
        </pc:sldMkLst>
      </pc:sldChg>
      <pc:sldChg chg="addSp delSp modSp add mod">
        <pc:chgData name="David Scheltinga" userId="3dc576bd-1285-402b-840f-83c0d4d6a7b2" providerId="ADAL" clId="{A777221A-BC00-43C6-84D7-191C65187F06}" dt="2025-03-26T12:26:15.305" v="105" actId="208"/>
        <pc:sldMkLst>
          <pc:docMk/>
          <pc:sldMk cId="2258754016" sldId="3382"/>
        </pc:sldMkLst>
        <pc:spChg chg="add mod">
          <ac:chgData name="David Scheltinga" userId="3dc576bd-1285-402b-840f-83c0d4d6a7b2" providerId="ADAL" clId="{A777221A-BC00-43C6-84D7-191C65187F06}" dt="2025-03-26T12:23:54.854" v="95" actId="1036"/>
          <ac:spMkLst>
            <pc:docMk/>
            <pc:sldMk cId="2258754016" sldId="3382"/>
            <ac:spMk id="8" creationId="{226148AF-73E9-A73B-534E-8D389CD3DD9D}"/>
          </ac:spMkLst>
        </pc:spChg>
        <pc:spChg chg="add mod">
          <ac:chgData name="David Scheltinga" userId="3dc576bd-1285-402b-840f-83c0d4d6a7b2" providerId="ADAL" clId="{A777221A-BC00-43C6-84D7-191C65187F06}" dt="2025-03-26T12:25:54.123" v="102" actId="1076"/>
          <ac:spMkLst>
            <pc:docMk/>
            <pc:sldMk cId="2258754016" sldId="3382"/>
            <ac:spMk id="13" creationId="{ECC243CB-0AC2-1601-F6EC-1056DCB8A2D7}"/>
          </ac:spMkLst>
        </pc:spChg>
        <pc:spChg chg="add mod">
          <ac:chgData name="David Scheltinga" userId="3dc576bd-1285-402b-840f-83c0d4d6a7b2" providerId="ADAL" clId="{A777221A-BC00-43C6-84D7-191C65187F06}" dt="2025-03-26T12:26:15.305" v="105" actId="208"/>
          <ac:spMkLst>
            <pc:docMk/>
            <pc:sldMk cId="2258754016" sldId="3382"/>
            <ac:spMk id="14" creationId="{D1C29C21-482A-FFAD-1A52-507772A09E98}"/>
          </ac:spMkLst>
        </pc:spChg>
        <pc:picChg chg="add mod">
          <ac:chgData name="David Scheltinga" userId="3dc576bd-1285-402b-840f-83c0d4d6a7b2" providerId="ADAL" clId="{A777221A-BC00-43C6-84D7-191C65187F06}" dt="2025-03-26T12:23:54.854" v="95" actId="1036"/>
          <ac:picMkLst>
            <pc:docMk/>
            <pc:sldMk cId="2258754016" sldId="3382"/>
            <ac:picMk id="5" creationId="{6CED6C5C-EA78-C0E0-6CB8-992061D2BE3C}"/>
          </ac:picMkLst>
        </pc:picChg>
        <pc:picChg chg="add mod">
          <ac:chgData name="David Scheltinga" userId="3dc576bd-1285-402b-840f-83c0d4d6a7b2" providerId="ADAL" clId="{A777221A-BC00-43C6-84D7-191C65187F06}" dt="2025-03-26T12:23:54.854" v="95" actId="1036"/>
          <ac:picMkLst>
            <pc:docMk/>
            <pc:sldMk cId="2258754016" sldId="3382"/>
            <ac:picMk id="6" creationId="{BEC4FC2E-B67C-2A35-D891-AC49F67854D1}"/>
          </ac:picMkLst>
        </pc:picChg>
        <pc:picChg chg="add mod">
          <ac:chgData name="David Scheltinga" userId="3dc576bd-1285-402b-840f-83c0d4d6a7b2" providerId="ADAL" clId="{A777221A-BC00-43C6-84D7-191C65187F06}" dt="2025-03-26T12:23:54.854" v="95" actId="1036"/>
          <ac:picMkLst>
            <pc:docMk/>
            <pc:sldMk cId="2258754016" sldId="3382"/>
            <ac:picMk id="9" creationId="{A10BF3E9-3367-288B-87CC-0AACF146512D}"/>
          </ac:picMkLst>
        </pc:picChg>
        <pc:picChg chg="add mod">
          <ac:chgData name="David Scheltinga" userId="3dc576bd-1285-402b-840f-83c0d4d6a7b2" providerId="ADAL" clId="{A777221A-BC00-43C6-84D7-191C65187F06}" dt="2025-03-26T12:23:54.854" v="95" actId="1036"/>
          <ac:picMkLst>
            <pc:docMk/>
            <pc:sldMk cId="2258754016" sldId="3382"/>
            <ac:picMk id="10" creationId="{C5B5FF37-B60D-58E2-45B4-CC7332D5EB1F}"/>
          </ac:picMkLst>
        </pc:picChg>
        <pc:cxnChg chg="add mod">
          <ac:chgData name="David Scheltinga" userId="3dc576bd-1285-402b-840f-83c0d4d6a7b2" providerId="ADAL" clId="{A777221A-BC00-43C6-84D7-191C65187F06}" dt="2025-03-26T12:23:54.854" v="95" actId="1036"/>
          <ac:cxnSpMkLst>
            <pc:docMk/>
            <pc:sldMk cId="2258754016" sldId="3382"/>
            <ac:cxnSpMk id="12" creationId="{E2101982-062E-D69D-8CD1-79876A442EC4}"/>
          </ac:cxnSpMkLst>
        </pc:cxnChg>
      </pc:sldChg>
      <pc:sldChg chg="modSp add mod">
        <pc:chgData name="David Scheltinga" userId="3dc576bd-1285-402b-840f-83c0d4d6a7b2" providerId="ADAL" clId="{A777221A-BC00-43C6-84D7-191C65187F06}" dt="2025-03-26T12:50:17.455" v="393" actId="255"/>
        <pc:sldMkLst>
          <pc:docMk/>
          <pc:sldMk cId="2682690079" sldId="3383"/>
        </pc:sldMkLst>
        <pc:spChg chg="mod">
          <ac:chgData name="David Scheltinga" userId="3dc576bd-1285-402b-840f-83c0d4d6a7b2" providerId="ADAL" clId="{A777221A-BC00-43C6-84D7-191C65187F06}" dt="2025-03-26T12:50:17.455" v="393" actId="255"/>
          <ac:spMkLst>
            <pc:docMk/>
            <pc:sldMk cId="2682690079" sldId="3383"/>
            <ac:spMk id="2" creationId="{5136A9E1-69AF-1D8B-C210-52D562902E56}"/>
          </ac:spMkLst>
        </pc:spChg>
        <pc:spChg chg="mod">
          <ac:chgData name="David Scheltinga" userId="3dc576bd-1285-402b-840f-83c0d4d6a7b2" providerId="ADAL" clId="{A777221A-BC00-43C6-84D7-191C65187F06}" dt="2025-03-26T12:42:44.783" v="345" actId="255"/>
          <ac:spMkLst>
            <pc:docMk/>
            <pc:sldMk cId="2682690079" sldId="3383"/>
            <ac:spMk id="4" creationId="{D0330D47-F94C-D3BB-4B2D-F086F327629C}"/>
          </ac:spMkLst>
        </pc:spChg>
      </pc:sldChg>
      <pc:sldChg chg="addSp delSp modSp add mod">
        <pc:chgData name="David Scheltinga" userId="3dc576bd-1285-402b-840f-83c0d4d6a7b2" providerId="ADAL" clId="{A777221A-BC00-43C6-84D7-191C65187F06}" dt="2025-03-26T12:50:25.634" v="394" actId="255"/>
        <pc:sldMkLst>
          <pc:docMk/>
          <pc:sldMk cId="67237005" sldId="3384"/>
        </pc:sldMkLst>
        <pc:spChg chg="mod">
          <ac:chgData name="David Scheltinga" userId="3dc576bd-1285-402b-840f-83c0d4d6a7b2" providerId="ADAL" clId="{A777221A-BC00-43C6-84D7-191C65187F06}" dt="2025-03-26T12:50:25.634" v="394" actId="255"/>
          <ac:spMkLst>
            <pc:docMk/>
            <pc:sldMk cId="67237005" sldId="3384"/>
            <ac:spMk id="2" creationId="{46F92B5E-43FA-79B1-2A32-C9856FC928F6}"/>
          </ac:spMkLst>
        </pc:spChg>
        <pc:spChg chg="add mod">
          <ac:chgData name="David Scheltinga" userId="3dc576bd-1285-402b-840f-83c0d4d6a7b2" providerId="ADAL" clId="{A777221A-BC00-43C6-84D7-191C65187F06}" dt="2025-03-26T12:44:56.718" v="356" actId="1076"/>
          <ac:spMkLst>
            <pc:docMk/>
            <pc:sldMk cId="67237005" sldId="3384"/>
            <ac:spMk id="5" creationId="{B56B164F-2437-D8D5-5CF8-79D6431C4699}"/>
          </ac:spMkLst>
        </pc:spChg>
        <pc:graphicFrameChg chg="add mod">
          <ac:chgData name="David Scheltinga" userId="3dc576bd-1285-402b-840f-83c0d4d6a7b2" providerId="ADAL" clId="{A777221A-BC00-43C6-84D7-191C65187F06}" dt="2025-03-26T12:44:30.010" v="353"/>
          <ac:graphicFrameMkLst>
            <pc:docMk/>
            <pc:sldMk cId="67237005" sldId="3384"/>
            <ac:graphicFrameMk id="3" creationId="{C8097BCE-19F0-C13F-E02A-398B451A7A07}"/>
          </ac:graphicFrameMkLst>
        </pc:graphicFrameChg>
      </pc:sldChg>
      <pc:sldChg chg="addSp delSp modSp add mod">
        <pc:chgData name="David Scheltinga" userId="3dc576bd-1285-402b-840f-83c0d4d6a7b2" providerId="ADAL" clId="{A777221A-BC00-43C6-84D7-191C65187F06}" dt="2025-03-26T12:50:33.521" v="396" actId="403"/>
        <pc:sldMkLst>
          <pc:docMk/>
          <pc:sldMk cId="2245127608" sldId="3385"/>
        </pc:sldMkLst>
        <pc:spChg chg="mod">
          <ac:chgData name="David Scheltinga" userId="3dc576bd-1285-402b-840f-83c0d4d6a7b2" providerId="ADAL" clId="{A777221A-BC00-43C6-84D7-191C65187F06}" dt="2025-03-26T12:50:33.521" v="396" actId="403"/>
          <ac:spMkLst>
            <pc:docMk/>
            <pc:sldMk cId="2245127608" sldId="3385"/>
            <ac:spMk id="2" creationId="{8AD766EF-B5A2-C14B-E34C-27557DC373FC}"/>
          </ac:spMkLst>
        </pc:spChg>
        <pc:spChg chg="add mod">
          <ac:chgData name="David Scheltinga" userId="3dc576bd-1285-402b-840f-83c0d4d6a7b2" providerId="ADAL" clId="{A777221A-BC00-43C6-84D7-191C65187F06}" dt="2025-03-26T12:47:10.877" v="377" actId="20577"/>
          <ac:spMkLst>
            <pc:docMk/>
            <pc:sldMk cId="2245127608" sldId="3385"/>
            <ac:spMk id="6" creationId="{32706090-36E5-EC7A-07CC-0197D3E70996}"/>
          </ac:spMkLst>
        </pc:spChg>
        <pc:picChg chg="add mod">
          <ac:chgData name="David Scheltinga" userId="3dc576bd-1285-402b-840f-83c0d4d6a7b2" providerId="ADAL" clId="{A777221A-BC00-43C6-84D7-191C65187F06}" dt="2025-03-26T12:46:24.522" v="366" actId="1076"/>
          <ac:picMkLst>
            <pc:docMk/>
            <pc:sldMk cId="2245127608" sldId="3385"/>
            <ac:picMk id="4" creationId="{D0034F74-E368-B939-9475-DBC7A0FF707D}"/>
          </ac:picMkLst>
        </pc:picChg>
      </pc:sldChg>
      <pc:sldChg chg="modSp add mod">
        <pc:chgData name="David Scheltinga" userId="3dc576bd-1285-402b-840f-83c0d4d6a7b2" providerId="ADAL" clId="{A777221A-BC00-43C6-84D7-191C65187F06}" dt="2025-03-26T12:50:41.589" v="398" actId="403"/>
        <pc:sldMkLst>
          <pc:docMk/>
          <pc:sldMk cId="4165607405" sldId="3386"/>
        </pc:sldMkLst>
        <pc:spChg chg="mod">
          <ac:chgData name="David Scheltinga" userId="3dc576bd-1285-402b-840f-83c0d4d6a7b2" providerId="ADAL" clId="{A777221A-BC00-43C6-84D7-191C65187F06}" dt="2025-03-26T12:50:41.589" v="398" actId="403"/>
          <ac:spMkLst>
            <pc:docMk/>
            <pc:sldMk cId="4165607405" sldId="3386"/>
            <ac:spMk id="2" creationId="{A948753C-0B94-BE4F-2704-D964C5D8C541}"/>
          </ac:spMkLst>
        </pc:spChg>
        <pc:spChg chg="mod">
          <ac:chgData name="David Scheltinga" userId="3dc576bd-1285-402b-840f-83c0d4d6a7b2" providerId="ADAL" clId="{A777221A-BC00-43C6-84D7-191C65187F06}" dt="2025-03-26T12:48:00.034" v="386"/>
          <ac:spMkLst>
            <pc:docMk/>
            <pc:sldMk cId="4165607405" sldId="3386"/>
            <ac:spMk id="4" creationId="{D8B767A4-B8EC-2E50-248F-1F4BF7FDF623}"/>
          </ac:spMkLst>
        </pc:spChg>
      </pc:sldChg>
      <pc:sldChg chg="modSp add mod">
        <pc:chgData name="David Scheltinga" userId="3dc576bd-1285-402b-840f-83c0d4d6a7b2" providerId="ADAL" clId="{A777221A-BC00-43C6-84D7-191C65187F06}" dt="2025-03-28T01:56:21.257" v="1258" actId="313"/>
        <pc:sldMkLst>
          <pc:docMk/>
          <pc:sldMk cId="4170178997" sldId="3387"/>
        </pc:sldMkLst>
      </pc:sldChg>
      <pc:sldChg chg="addSp delSp modSp add mod">
        <pc:chgData name="David Scheltinga" userId="3dc576bd-1285-402b-840f-83c0d4d6a7b2" providerId="ADAL" clId="{A777221A-BC00-43C6-84D7-191C65187F06}" dt="2025-03-26T12:56:47.828" v="482" actId="20577"/>
        <pc:sldMkLst>
          <pc:docMk/>
          <pc:sldMk cId="3328056643" sldId="3388"/>
        </pc:sldMkLst>
      </pc:sldChg>
      <pc:sldChg chg="addSp delSp modSp add mod modAnim">
        <pc:chgData name="David Scheltinga" userId="3dc576bd-1285-402b-840f-83c0d4d6a7b2" providerId="ADAL" clId="{A777221A-BC00-43C6-84D7-191C65187F06}" dt="2025-03-28T02:12:11.051" v="1297"/>
        <pc:sldMkLst>
          <pc:docMk/>
          <pc:sldMk cId="3794262891" sldId="3389"/>
        </pc:sldMkLst>
      </pc:sldChg>
      <pc:sldChg chg="modSp add del mod ord">
        <pc:chgData name="David Scheltinga" userId="3dc576bd-1285-402b-840f-83c0d4d6a7b2" providerId="ADAL" clId="{A777221A-BC00-43C6-84D7-191C65187F06}" dt="2025-03-26T13:03:57.939" v="520" actId="47"/>
        <pc:sldMkLst>
          <pc:docMk/>
          <pc:sldMk cId="2498533831" sldId="3390"/>
        </pc:sldMkLst>
      </pc:sldChg>
      <pc:sldChg chg="addSp delSp modSp add mod">
        <pc:chgData name="David Scheltinga" userId="3dc576bd-1285-402b-840f-83c0d4d6a7b2" providerId="ADAL" clId="{A777221A-BC00-43C6-84D7-191C65187F06}" dt="2025-03-26T13:21:51.887" v="824" actId="14100"/>
        <pc:sldMkLst>
          <pc:docMk/>
          <pc:sldMk cId="3614379202" sldId="3390"/>
        </pc:sldMkLst>
      </pc:sldChg>
      <pc:sldChg chg="addSp delSp modSp add mod ord">
        <pc:chgData name="David Scheltinga" userId="3dc576bd-1285-402b-840f-83c0d4d6a7b2" providerId="ADAL" clId="{A777221A-BC00-43C6-84D7-191C65187F06}" dt="2025-03-26T13:26:23.172" v="867"/>
        <pc:sldMkLst>
          <pc:docMk/>
          <pc:sldMk cId="3940364626" sldId="3391"/>
        </pc:sldMkLst>
        <pc:spChg chg="add mod">
          <ac:chgData name="David Scheltinga" userId="3dc576bd-1285-402b-840f-83c0d4d6a7b2" providerId="ADAL" clId="{A777221A-BC00-43C6-84D7-191C65187F06}" dt="2025-03-26T13:23:27.251" v="835"/>
          <ac:spMkLst>
            <pc:docMk/>
            <pc:sldMk cId="3940364626" sldId="3391"/>
            <ac:spMk id="9" creationId="{8281BC43-E37D-8CEB-4BA9-96A8A2D173C4}"/>
          </ac:spMkLst>
        </pc:spChg>
        <pc:spChg chg="add mod">
          <ac:chgData name="David Scheltinga" userId="3dc576bd-1285-402b-840f-83c0d4d6a7b2" providerId="ADAL" clId="{A777221A-BC00-43C6-84D7-191C65187F06}" dt="2025-03-26T13:23:33.282" v="841" actId="1035"/>
          <ac:spMkLst>
            <pc:docMk/>
            <pc:sldMk cId="3940364626" sldId="3391"/>
            <ac:spMk id="10" creationId="{41D6B9A6-AAA1-9D41-C83B-60702B5A0A25}"/>
          </ac:spMkLst>
        </pc:spChg>
        <pc:spChg chg="mod">
          <ac:chgData name="David Scheltinga" userId="3dc576bd-1285-402b-840f-83c0d4d6a7b2" providerId="ADAL" clId="{A777221A-BC00-43C6-84D7-191C65187F06}" dt="2025-03-26T13:23:33.282" v="841" actId="1035"/>
          <ac:spMkLst>
            <pc:docMk/>
            <pc:sldMk cId="3940364626" sldId="3391"/>
            <ac:spMk id="11" creationId="{7993FFD1-C10E-C609-03DE-B7DBF83C9F53}"/>
          </ac:spMkLst>
        </pc:spChg>
        <pc:spChg chg="add mod">
          <ac:chgData name="David Scheltinga" userId="3dc576bd-1285-402b-840f-83c0d4d6a7b2" providerId="ADAL" clId="{A777221A-BC00-43C6-84D7-191C65187F06}" dt="2025-03-26T13:23:33.282" v="841" actId="1035"/>
          <ac:spMkLst>
            <pc:docMk/>
            <pc:sldMk cId="3940364626" sldId="3391"/>
            <ac:spMk id="12" creationId="{D8F6D59B-EE83-C121-7AD6-B1C75B21F1D3}"/>
          </ac:spMkLst>
        </pc:spChg>
        <pc:spChg chg="add mod">
          <ac:chgData name="David Scheltinga" userId="3dc576bd-1285-402b-840f-83c0d4d6a7b2" providerId="ADAL" clId="{A777221A-BC00-43C6-84D7-191C65187F06}" dt="2025-03-26T13:23:33.282" v="841" actId="1035"/>
          <ac:spMkLst>
            <pc:docMk/>
            <pc:sldMk cId="3940364626" sldId="3391"/>
            <ac:spMk id="13" creationId="{C488D248-C417-C1DF-1A1F-659308A73351}"/>
          </ac:spMkLst>
        </pc:spChg>
        <pc:spChg chg="add mod">
          <ac:chgData name="David Scheltinga" userId="3dc576bd-1285-402b-840f-83c0d4d6a7b2" providerId="ADAL" clId="{A777221A-BC00-43C6-84D7-191C65187F06}" dt="2025-03-26T13:23:27.251" v="835"/>
          <ac:spMkLst>
            <pc:docMk/>
            <pc:sldMk cId="3940364626" sldId="3391"/>
            <ac:spMk id="14" creationId="{4EA4DEA0-530A-C28E-488D-4572A1BE4E19}"/>
          </ac:spMkLst>
        </pc:spChg>
        <pc:spChg chg="mod">
          <ac:chgData name="David Scheltinga" userId="3dc576bd-1285-402b-840f-83c0d4d6a7b2" providerId="ADAL" clId="{A777221A-BC00-43C6-84D7-191C65187F06}" dt="2025-03-26T13:23:33.282" v="841" actId="1035"/>
          <ac:spMkLst>
            <pc:docMk/>
            <pc:sldMk cId="3940364626" sldId="3391"/>
            <ac:spMk id="16" creationId="{827C063B-5DDD-48E6-6D5A-9A8A97051799}"/>
          </ac:spMkLst>
        </pc:spChg>
        <pc:spChg chg="mod">
          <ac:chgData name="David Scheltinga" userId="3dc576bd-1285-402b-840f-83c0d4d6a7b2" providerId="ADAL" clId="{A777221A-BC00-43C6-84D7-191C65187F06}" dt="2025-03-26T13:23:33.282" v="841" actId="1035"/>
          <ac:spMkLst>
            <pc:docMk/>
            <pc:sldMk cId="3940364626" sldId="3391"/>
            <ac:spMk id="17" creationId="{4E7A508B-AE2A-1E48-82AE-5F0D5567A080}"/>
          </ac:spMkLst>
        </pc:spChg>
        <pc:spChg chg="mod">
          <ac:chgData name="David Scheltinga" userId="3dc576bd-1285-402b-840f-83c0d4d6a7b2" providerId="ADAL" clId="{A777221A-BC00-43C6-84D7-191C65187F06}" dt="2025-03-26T13:23:27.251" v="835"/>
          <ac:spMkLst>
            <pc:docMk/>
            <pc:sldMk cId="3940364626" sldId="3391"/>
            <ac:spMk id="20" creationId="{6B7A2E9C-625F-41AD-BB6D-F3CEE6FCC8FB}"/>
          </ac:spMkLst>
        </pc:spChg>
        <pc:spChg chg="add mod">
          <ac:chgData name="David Scheltinga" userId="3dc576bd-1285-402b-840f-83c0d4d6a7b2" providerId="ADAL" clId="{A777221A-BC00-43C6-84D7-191C65187F06}" dt="2025-03-26T13:23:33.282" v="841" actId="1035"/>
          <ac:spMkLst>
            <pc:docMk/>
            <pc:sldMk cId="3940364626" sldId="3391"/>
            <ac:spMk id="23" creationId="{915AD69E-2621-66A3-7070-2540140BAFAB}"/>
          </ac:spMkLst>
        </pc:spChg>
        <pc:spChg chg="add mod">
          <ac:chgData name="David Scheltinga" userId="3dc576bd-1285-402b-840f-83c0d4d6a7b2" providerId="ADAL" clId="{A777221A-BC00-43C6-84D7-191C65187F06}" dt="2025-03-26T13:23:27.251" v="835"/>
          <ac:spMkLst>
            <pc:docMk/>
            <pc:sldMk cId="3940364626" sldId="3391"/>
            <ac:spMk id="24" creationId="{9179779F-FA5A-8E1E-4C7D-930A86E2B5EA}"/>
          </ac:spMkLst>
        </pc:spChg>
        <pc:spChg chg="add mod">
          <ac:chgData name="David Scheltinga" userId="3dc576bd-1285-402b-840f-83c0d4d6a7b2" providerId="ADAL" clId="{A777221A-BC00-43C6-84D7-191C65187F06}" dt="2025-03-26T13:23:33.282" v="841" actId="1035"/>
          <ac:spMkLst>
            <pc:docMk/>
            <pc:sldMk cId="3940364626" sldId="3391"/>
            <ac:spMk id="25" creationId="{5E058E76-0622-D17D-4958-59E11DDC2E8B}"/>
          </ac:spMkLst>
        </pc:spChg>
        <pc:spChg chg="mod">
          <ac:chgData name="David Scheltinga" userId="3dc576bd-1285-402b-840f-83c0d4d6a7b2" providerId="ADAL" clId="{A777221A-BC00-43C6-84D7-191C65187F06}" dt="2025-03-26T13:24:52.403" v="858" actId="14100"/>
          <ac:spMkLst>
            <pc:docMk/>
            <pc:sldMk cId="3940364626" sldId="3391"/>
            <ac:spMk id="26" creationId="{0AD8AED1-4EB2-72E5-4B7D-2804658B6593}"/>
          </ac:spMkLst>
        </pc:spChg>
        <pc:spChg chg="mod">
          <ac:chgData name="David Scheltinga" userId="3dc576bd-1285-402b-840f-83c0d4d6a7b2" providerId="ADAL" clId="{A777221A-BC00-43C6-84D7-191C65187F06}" dt="2025-03-26T13:23:33.282" v="841" actId="1035"/>
          <ac:spMkLst>
            <pc:docMk/>
            <pc:sldMk cId="3940364626" sldId="3391"/>
            <ac:spMk id="29" creationId="{1DAD0863-48C6-D8C4-C460-97F4D33F1E77}"/>
          </ac:spMkLst>
        </pc:spChg>
        <pc:spChg chg="add mod">
          <ac:chgData name="David Scheltinga" userId="3dc576bd-1285-402b-840f-83c0d4d6a7b2" providerId="ADAL" clId="{A777221A-BC00-43C6-84D7-191C65187F06}" dt="2025-03-26T13:23:27.251" v="835"/>
          <ac:spMkLst>
            <pc:docMk/>
            <pc:sldMk cId="3940364626" sldId="3391"/>
            <ac:spMk id="30" creationId="{9AF9D768-7C7D-5DEE-C250-28E78CD33B93}"/>
          </ac:spMkLst>
        </pc:spChg>
        <pc:spChg chg="mod">
          <ac:chgData name="David Scheltinga" userId="3dc576bd-1285-402b-840f-83c0d4d6a7b2" providerId="ADAL" clId="{A777221A-BC00-43C6-84D7-191C65187F06}" dt="2025-03-26T13:23:33.282" v="841" actId="1035"/>
          <ac:spMkLst>
            <pc:docMk/>
            <pc:sldMk cId="3940364626" sldId="3391"/>
            <ac:spMk id="31" creationId="{700B093C-C84E-A591-FAD3-AC0A26D6DC98}"/>
          </ac:spMkLst>
        </pc:spChg>
        <pc:spChg chg="add mod">
          <ac:chgData name="David Scheltinga" userId="3dc576bd-1285-402b-840f-83c0d4d6a7b2" providerId="ADAL" clId="{A777221A-BC00-43C6-84D7-191C65187F06}" dt="2025-03-26T13:24:08.574" v="850" actId="1076"/>
          <ac:spMkLst>
            <pc:docMk/>
            <pc:sldMk cId="3940364626" sldId="3391"/>
            <ac:spMk id="32" creationId="{001DA087-2305-E3DC-3E8E-41AD68852122}"/>
          </ac:spMkLst>
        </pc:spChg>
        <pc:spChg chg="add mod">
          <ac:chgData name="David Scheltinga" userId="3dc576bd-1285-402b-840f-83c0d4d6a7b2" providerId="ADAL" clId="{A777221A-BC00-43C6-84D7-191C65187F06}" dt="2025-03-26T13:24:22.285" v="854" actId="1076"/>
          <ac:spMkLst>
            <pc:docMk/>
            <pc:sldMk cId="3940364626" sldId="3391"/>
            <ac:spMk id="33" creationId="{F98E6B2F-DD8A-B0B7-5D20-FF12ED0CBC47}"/>
          </ac:spMkLst>
        </pc:spChg>
        <pc:picChg chg="mod">
          <ac:chgData name="David Scheltinga" userId="3dc576bd-1285-402b-840f-83c0d4d6a7b2" providerId="ADAL" clId="{A777221A-BC00-43C6-84D7-191C65187F06}" dt="2025-03-26T13:24:57.363" v="859" actId="1076"/>
          <ac:picMkLst>
            <pc:docMk/>
            <pc:sldMk cId="3940364626" sldId="3391"/>
            <ac:picMk id="27" creationId="{487A00B1-C99B-EB8A-7B5E-767B63009DBA}"/>
          </ac:picMkLst>
        </pc:picChg>
      </pc:sldChg>
      <pc:sldChg chg="addSp delSp modSp add mod">
        <pc:chgData name="David Scheltinga" userId="3dc576bd-1285-402b-840f-83c0d4d6a7b2" providerId="ADAL" clId="{A777221A-BC00-43C6-84D7-191C65187F06}" dt="2025-03-26T13:31:09.943" v="953" actId="20577"/>
        <pc:sldMkLst>
          <pc:docMk/>
          <pc:sldMk cId="217183530" sldId="3392"/>
        </pc:sldMkLst>
        <pc:spChg chg="add del mod">
          <ac:chgData name="David Scheltinga" userId="3dc576bd-1285-402b-840f-83c0d4d6a7b2" providerId="ADAL" clId="{A777221A-BC00-43C6-84D7-191C65187F06}" dt="2025-03-26T13:28:50.008" v="887"/>
          <ac:spMkLst>
            <pc:docMk/>
            <pc:sldMk cId="217183530" sldId="3392"/>
            <ac:spMk id="2" creationId="{7EFF54BA-05A3-2D2F-1A56-07E2D52A40CF}"/>
          </ac:spMkLst>
        </pc:spChg>
        <pc:spChg chg="add mod">
          <ac:chgData name="David Scheltinga" userId="3dc576bd-1285-402b-840f-83c0d4d6a7b2" providerId="ADAL" clId="{A777221A-BC00-43C6-84D7-191C65187F06}" dt="2025-03-26T13:31:09.943" v="953" actId="20577"/>
          <ac:spMkLst>
            <pc:docMk/>
            <pc:sldMk cId="217183530" sldId="3392"/>
            <ac:spMk id="3" creationId="{CB04E603-E8B9-9C80-DD26-F6BB175BA065}"/>
          </ac:spMkLst>
        </pc:spChg>
        <pc:spChg chg="add mod">
          <ac:chgData name="David Scheltinga" userId="3dc576bd-1285-402b-840f-83c0d4d6a7b2" providerId="ADAL" clId="{A777221A-BC00-43C6-84D7-191C65187F06}" dt="2025-03-26T13:29:02.428" v="903" actId="1035"/>
          <ac:spMkLst>
            <pc:docMk/>
            <pc:sldMk cId="217183530" sldId="3392"/>
            <ac:spMk id="5" creationId="{FE35F242-4CA4-92EC-A915-62A44D23896D}"/>
          </ac:spMkLst>
        </pc:spChg>
      </pc:sldChg>
      <pc:sldChg chg="modSp add mod">
        <pc:chgData name="David Scheltinga" userId="3dc576bd-1285-402b-840f-83c0d4d6a7b2" providerId="ADAL" clId="{A777221A-BC00-43C6-84D7-191C65187F06}" dt="2025-03-26T13:36:48.203" v="1089" actId="20577"/>
        <pc:sldMkLst>
          <pc:docMk/>
          <pc:sldMk cId="3652322674" sldId="3393"/>
        </pc:sldMkLst>
        <pc:spChg chg="mod">
          <ac:chgData name="David Scheltinga" userId="3dc576bd-1285-402b-840f-83c0d4d6a7b2" providerId="ADAL" clId="{A777221A-BC00-43C6-84D7-191C65187F06}" dt="2025-03-26T13:32:52.998" v="967" actId="20577"/>
          <ac:spMkLst>
            <pc:docMk/>
            <pc:sldMk cId="3652322674" sldId="3393"/>
            <ac:spMk id="2" creationId="{33C84F82-4FB0-BA34-515D-B1C6827B954C}"/>
          </ac:spMkLst>
        </pc:spChg>
        <pc:spChg chg="mod">
          <ac:chgData name="David Scheltinga" userId="3dc576bd-1285-402b-840f-83c0d4d6a7b2" providerId="ADAL" clId="{A777221A-BC00-43C6-84D7-191C65187F06}" dt="2025-03-26T13:36:48.203" v="1089" actId="20577"/>
          <ac:spMkLst>
            <pc:docMk/>
            <pc:sldMk cId="3652322674" sldId="3393"/>
            <ac:spMk id="4" creationId="{896B154F-D1D8-65AA-A5CB-6454E0583256}"/>
          </ac:spMkLst>
        </pc:spChg>
      </pc:sldChg>
      <pc:sldChg chg="addSp delSp modSp add mod">
        <pc:chgData name="David Scheltinga" userId="3dc576bd-1285-402b-840f-83c0d4d6a7b2" providerId="ADAL" clId="{A777221A-BC00-43C6-84D7-191C65187F06}" dt="2025-03-26T13:38:39.896" v="1120" actId="1076"/>
        <pc:sldMkLst>
          <pc:docMk/>
          <pc:sldMk cId="2165821002" sldId="3394"/>
        </pc:sldMkLst>
        <pc:spChg chg="mod">
          <ac:chgData name="David Scheltinga" userId="3dc576bd-1285-402b-840f-83c0d4d6a7b2" providerId="ADAL" clId="{A777221A-BC00-43C6-84D7-191C65187F06}" dt="2025-03-26T13:38:18.638" v="1116" actId="20577"/>
          <ac:spMkLst>
            <pc:docMk/>
            <pc:sldMk cId="2165821002" sldId="3394"/>
            <ac:spMk id="2" creationId="{C4B1CCCB-21A2-3490-7E97-AAF64CE4BBDD}"/>
          </ac:spMkLst>
        </pc:spChg>
        <pc:picChg chg="add mod">
          <ac:chgData name="David Scheltinga" userId="3dc576bd-1285-402b-840f-83c0d4d6a7b2" providerId="ADAL" clId="{A777221A-BC00-43C6-84D7-191C65187F06}" dt="2025-03-26T13:38:39.896" v="1120" actId="1076"/>
          <ac:picMkLst>
            <pc:docMk/>
            <pc:sldMk cId="2165821002" sldId="3394"/>
            <ac:picMk id="3" creationId="{EB587D8E-DDF3-86AC-37FC-6553344F8492}"/>
          </ac:picMkLst>
        </pc:picChg>
      </pc:sldChg>
      <pc:sldChg chg="addSp delSp modSp add mod">
        <pc:chgData name="David Scheltinga" userId="3dc576bd-1285-402b-840f-83c0d4d6a7b2" providerId="ADAL" clId="{A777221A-BC00-43C6-84D7-191C65187F06}" dt="2025-03-26T13:41:34.944" v="1148" actId="1035"/>
        <pc:sldMkLst>
          <pc:docMk/>
          <pc:sldMk cId="349579415" sldId="3395"/>
        </pc:sldMkLst>
        <pc:spChg chg="mod">
          <ac:chgData name="David Scheltinga" userId="3dc576bd-1285-402b-840f-83c0d4d6a7b2" providerId="ADAL" clId="{A777221A-BC00-43C6-84D7-191C65187F06}" dt="2025-03-26T13:40:37.324" v="1134" actId="207"/>
          <ac:spMkLst>
            <pc:docMk/>
            <pc:sldMk cId="349579415" sldId="3395"/>
            <ac:spMk id="2" creationId="{6A2B7ECB-2E79-F06D-39C7-10BB3B6A7F0B}"/>
          </ac:spMkLst>
        </pc:spChg>
        <pc:picChg chg="add mod modCrop">
          <ac:chgData name="David Scheltinga" userId="3dc576bd-1285-402b-840f-83c0d4d6a7b2" providerId="ADAL" clId="{A777221A-BC00-43C6-84D7-191C65187F06}" dt="2025-03-26T13:41:34.944" v="1148" actId="1035"/>
          <ac:picMkLst>
            <pc:docMk/>
            <pc:sldMk cId="349579415" sldId="3395"/>
            <ac:picMk id="4" creationId="{66C73250-873D-AC88-15FE-DBB62915AB18}"/>
          </ac:picMkLst>
        </pc:picChg>
      </pc:sldChg>
      <pc:sldChg chg="addSp delSp modSp add mod">
        <pc:chgData name="David Scheltinga" userId="3dc576bd-1285-402b-840f-83c0d4d6a7b2" providerId="ADAL" clId="{A777221A-BC00-43C6-84D7-191C65187F06}" dt="2025-03-26T13:42:48.341" v="1172" actId="1036"/>
        <pc:sldMkLst>
          <pc:docMk/>
          <pc:sldMk cId="3300333782" sldId="3396"/>
        </pc:sldMkLst>
        <pc:picChg chg="add mod">
          <ac:chgData name="David Scheltinga" userId="3dc576bd-1285-402b-840f-83c0d4d6a7b2" providerId="ADAL" clId="{A777221A-BC00-43C6-84D7-191C65187F06}" dt="2025-03-26T13:42:48.341" v="1172" actId="1036"/>
          <ac:picMkLst>
            <pc:docMk/>
            <pc:sldMk cId="3300333782" sldId="3396"/>
            <ac:picMk id="3" creationId="{89F8EE97-16EF-55F2-BCFF-7BAFF2B079A6}"/>
          </ac:picMkLst>
        </pc:picChg>
      </pc:sldChg>
      <pc:sldMasterChg chg="delSldLayout">
        <pc:chgData name="David Scheltinga" userId="3dc576bd-1285-402b-840f-83c0d4d6a7b2" providerId="ADAL" clId="{A777221A-BC00-43C6-84D7-191C65187F06}" dt="2025-03-26T13:43:16.111" v="1173" actId="47"/>
        <pc:sldMasterMkLst>
          <pc:docMk/>
          <pc:sldMasterMk cId="2005638343" sldId="2147483648"/>
        </pc:sldMasterMkLst>
        <pc:sldLayoutChg chg="del">
          <pc:chgData name="David Scheltinga" userId="3dc576bd-1285-402b-840f-83c0d4d6a7b2" providerId="ADAL" clId="{A777221A-BC00-43C6-84D7-191C65187F06}" dt="2025-03-26T13:43:16.111" v="1173" actId="47"/>
          <pc:sldLayoutMkLst>
            <pc:docMk/>
            <pc:sldMasterMk cId="2005638343" sldId="2147483648"/>
            <pc:sldLayoutMk cId="2859561468" sldId="2147483662"/>
          </pc:sldLayoutMkLst>
        </pc:sldLayoutChg>
        <pc:sldLayoutChg chg="del">
          <pc:chgData name="David Scheltinga" userId="3dc576bd-1285-402b-840f-83c0d4d6a7b2" providerId="ADAL" clId="{A777221A-BC00-43C6-84D7-191C65187F06}" dt="2025-03-26T13:18:12.032" v="772" actId="2696"/>
          <pc:sldLayoutMkLst>
            <pc:docMk/>
            <pc:sldMasterMk cId="2005638343" sldId="2147483648"/>
            <pc:sldLayoutMk cId="3884480418" sldId="2147483662"/>
          </pc:sldLayoutMkLst>
        </pc:sldLayoutChg>
      </pc:sldMasterChg>
    </pc:docChg>
  </pc:docChgLst>
  <pc:docChgLst>
    <pc:chgData name="David Scheltinga" userId="3dc576bd-1285-402b-840f-83c0d4d6a7b2" providerId="ADAL" clId="{51360E8E-B3A6-43F7-A07F-C2245CD92F9E}"/>
    <pc:docChg chg="undo custSel addSld delSld modSld sldOrd">
      <pc:chgData name="David Scheltinga" userId="3dc576bd-1285-402b-840f-83c0d4d6a7b2" providerId="ADAL" clId="{51360E8E-B3A6-43F7-A07F-C2245CD92F9E}" dt="2025-05-07T23:15:50.934" v="2827" actId="20577"/>
      <pc:docMkLst>
        <pc:docMk/>
      </pc:docMkLst>
      <pc:sldChg chg="addSp delSp modSp mod">
        <pc:chgData name="David Scheltinga" userId="3dc576bd-1285-402b-840f-83c0d4d6a7b2" providerId="ADAL" clId="{51360E8E-B3A6-43F7-A07F-C2245CD92F9E}" dt="2025-05-07T11:19:03.996" v="2427" actId="20577"/>
        <pc:sldMkLst>
          <pc:docMk/>
          <pc:sldMk cId="3601065556" sldId="259"/>
        </pc:sldMkLst>
        <pc:spChg chg="mod">
          <ac:chgData name="David Scheltinga" userId="3dc576bd-1285-402b-840f-83c0d4d6a7b2" providerId="ADAL" clId="{51360E8E-B3A6-43F7-A07F-C2245CD92F9E}" dt="2025-05-07T11:19:03.996" v="2427" actId="20577"/>
          <ac:spMkLst>
            <pc:docMk/>
            <pc:sldMk cId="3601065556" sldId="259"/>
            <ac:spMk id="3" creationId="{3FC20766-CA3C-8306-41C4-7BDB3310307B}"/>
          </ac:spMkLst>
        </pc:spChg>
        <pc:spChg chg="mod">
          <ac:chgData name="David Scheltinga" userId="3dc576bd-1285-402b-840f-83c0d4d6a7b2" providerId="ADAL" clId="{51360E8E-B3A6-43F7-A07F-C2245CD92F9E}" dt="2025-04-30T04:27:34.973" v="153" actId="164"/>
          <ac:spMkLst>
            <pc:docMk/>
            <pc:sldMk cId="3601065556" sldId="259"/>
            <ac:spMk id="10" creationId="{3DD4D5AA-19AF-45E8-3E22-0E7E90F5A365}"/>
          </ac:spMkLst>
        </pc:spChg>
        <pc:grpChg chg="add mod">
          <ac:chgData name="David Scheltinga" userId="3dc576bd-1285-402b-840f-83c0d4d6a7b2" providerId="ADAL" clId="{51360E8E-B3A6-43F7-A07F-C2245CD92F9E}" dt="2025-04-30T04:27:57.887" v="195" actId="1036"/>
          <ac:grpSpMkLst>
            <pc:docMk/>
            <pc:sldMk cId="3601065556" sldId="259"/>
            <ac:grpSpMk id="6" creationId="{5D1B7B66-0C5D-18C5-697A-3B43D1F86246}"/>
          </ac:grpSpMkLst>
        </pc:grpChg>
        <pc:picChg chg="mod">
          <ac:chgData name="David Scheltinga" userId="3dc576bd-1285-402b-840f-83c0d4d6a7b2" providerId="ADAL" clId="{51360E8E-B3A6-43F7-A07F-C2245CD92F9E}" dt="2025-04-30T04:27:34.973" v="153" actId="164"/>
          <ac:picMkLst>
            <pc:docMk/>
            <pc:sldMk cId="3601065556" sldId="259"/>
            <ac:picMk id="5" creationId="{48E36C6B-B6AE-4C51-C15A-3908A4D72A70}"/>
          </ac:picMkLst>
        </pc:picChg>
        <pc:picChg chg="mod">
          <ac:chgData name="David Scheltinga" userId="3dc576bd-1285-402b-840f-83c0d4d6a7b2" providerId="ADAL" clId="{51360E8E-B3A6-43F7-A07F-C2245CD92F9E}" dt="2025-04-30T04:27:34.973" v="153" actId="164"/>
          <ac:picMkLst>
            <pc:docMk/>
            <pc:sldMk cId="3601065556" sldId="259"/>
            <ac:picMk id="7" creationId="{44B42768-5E01-20F3-9CE3-00501E0DFB41}"/>
          </ac:picMkLst>
        </pc:picChg>
      </pc:sldChg>
      <pc:sldChg chg="modSp mod">
        <pc:chgData name="David Scheltinga" userId="3dc576bd-1285-402b-840f-83c0d4d6a7b2" providerId="ADAL" clId="{51360E8E-B3A6-43F7-A07F-C2245CD92F9E}" dt="2025-04-30T06:25:49.720" v="1165" actId="948"/>
        <pc:sldMkLst>
          <pc:docMk/>
          <pc:sldMk cId="2970882783" sldId="261"/>
        </pc:sldMkLst>
        <pc:spChg chg="mod">
          <ac:chgData name="David Scheltinga" userId="3dc576bd-1285-402b-840f-83c0d4d6a7b2" providerId="ADAL" clId="{51360E8E-B3A6-43F7-A07F-C2245CD92F9E}" dt="2025-04-30T06:25:49.720" v="1165" actId="948"/>
          <ac:spMkLst>
            <pc:docMk/>
            <pc:sldMk cId="2970882783" sldId="261"/>
            <ac:spMk id="4" creationId="{55FE6377-45F8-7A8E-0199-5858E85C55B8}"/>
          </ac:spMkLst>
        </pc:spChg>
      </pc:sldChg>
      <pc:sldChg chg="del">
        <pc:chgData name="David Scheltinga" userId="3dc576bd-1285-402b-840f-83c0d4d6a7b2" providerId="ADAL" clId="{51360E8E-B3A6-43F7-A07F-C2245CD92F9E}" dt="2025-04-30T06:17:38.192" v="1072" actId="47"/>
        <pc:sldMkLst>
          <pc:docMk/>
          <pc:sldMk cId="538944501" sldId="929"/>
        </pc:sldMkLst>
      </pc:sldChg>
      <pc:sldChg chg="del">
        <pc:chgData name="David Scheltinga" userId="3dc576bd-1285-402b-840f-83c0d4d6a7b2" providerId="ADAL" clId="{51360E8E-B3A6-43F7-A07F-C2245CD92F9E}" dt="2025-04-30T06:17:37.172" v="1071" actId="47"/>
        <pc:sldMkLst>
          <pc:docMk/>
          <pc:sldMk cId="887665981" sldId="930"/>
        </pc:sldMkLst>
      </pc:sldChg>
      <pc:sldChg chg="del">
        <pc:chgData name="David Scheltinga" userId="3dc576bd-1285-402b-840f-83c0d4d6a7b2" providerId="ADAL" clId="{51360E8E-B3A6-43F7-A07F-C2245CD92F9E}" dt="2025-04-30T06:17:39.967" v="1074" actId="47"/>
        <pc:sldMkLst>
          <pc:docMk/>
          <pc:sldMk cId="1638845072" sldId="931"/>
        </pc:sldMkLst>
      </pc:sldChg>
      <pc:sldChg chg="del">
        <pc:chgData name="David Scheltinga" userId="3dc576bd-1285-402b-840f-83c0d4d6a7b2" providerId="ADAL" clId="{51360E8E-B3A6-43F7-A07F-C2245CD92F9E}" dt="2025-04-30T06:17:39.135" v="1073" actId="47"/>
        <pc:sldMkLst>
          <pc:docMk/>
          <pc:sldMk cId="3491673614" sldId="933"/>
        </pc:sldMkLst>
      </pc:sldChg>
      <pc:sldChg chg="del">
        <pc:chgData name="David Scheltinga" userId="3dc576bd-1285-402b-840f-83c0d4d6a7b2" providerId="ADAL" clId="{51360E8E-B3A6-43F7-A07F-C2245CD92F9E}" dt="2025-04-30T06:17:42.047" v="1076" actId="47"/>
        <pc:sldMkLst>
          <pc:docMk/>
          <pc:sldMk cId="1786009678" sldId="934"/>
        </pc:sldMkLst>
      </pc:sldChg>
      <pc:sldChg chg="del">
        <pc:chgData name="David Scheltinga" userId="3dc576bd-1285-402b-840f-83c0d4d6a7b2" providerId="ADAL" clId="{51360E8E-B3A6-43F7-A07F-C2245CD92F9E}" dt="2025-04-30T06:17:42.899" v="1077" actId="47"/>
        <pc:sldMkLst>
          <pc:docMk/>
          <pc:sldMk cId="208314082" sldId="935"/>
        </pc:sldMkLst>
      </pc:sldChg>
      <pc:sldChg chg="del">
        <pc:chgData name="David Scheltinga" userId="3dc576bd-1285-402b-840f-83c0d4d6a7b2" providerId="ADAL" clId="{51360E8E-B3A6-43F7-A07F-C2245CD92F9E}" dt="2025-04-30T06:17:43.873" v="1078" actId="47"/>
        <pc:sldMkLst>
          <pc:docMk/>
          <pc:sldMk cId="1501162896" sldId="936"/>
        </pc:sldMkLst>
      </pc:sldChg>
      <pc:sldChg chg="del">
        <pc:chgData name="David Scheltinga" userId="3dc576bd-1285-402b-840f-83c0d4d6a7b2" providerId="ADAL" clId="{51360E8E-B3A6-43F7-A07F-C2245CD92F9E}" dt="2025-04-30T06:17:46.057" v="1079" actId="47"/>
        <pc:sldMkLst>
          <pc:docMk/>
          <pc:sldMk cId="3662876728" sldId="937"/>
        </pc:sldMkLst>
      </pc:sldChg>
      <pc:sldChg chg="del">
        <pc:chgData name="David Scheltinga" userId="3dc576bd-1285-402b-840f-83c0d4d6a7b2" providerId="ADAL" clId="{51360E8E-B3A6-43F7-A07F-C2245CD92F9E}" dt="2025-04-30T06:17:46.979" v="1080" actId="47"/>
        <pc:sldMkLst>
          <pc:docMk/>
          <pc:sldMk cId="3961608779" sldId="942"/>
        </pc:sldMkLst>
      </pc:sldChg>
      <pc:sldChg chg="del">
        <pc:chgData name="David Scheltinga" userId="3dc576bd-1285-402b-840f-83c0d4d6a7b2" providerId="ADAL" clId="{51360E8E-B3A6-43F7-A07F-C2245CD92F9E}" dt="2025-04-30T06:17:49.705" v="1081" actId="47"/>
        <pc:sldMkLst>
          <pc:docMk/>
          <pc:sldMk cId="908828023" sldId="943"/>
        </pc:sldMkLst>
      </pc:sldChg>
      <pc:sldChg chg="del">
        <pc:chgData name="David Scheltinga" userId="3dc576bd-1285-402b-840f-83c0d4d6a7b2" providerId="ADAL" clId="{51360E8E-B3A6-43F7-A07F-C2245CD92F9E}" dt="2025-04-30T06:17:40.757" v="1075" actId="47"/>
        <pc:sldMkLst>
          <pc:docMk/>
          <pc:sldMk cId="3876393638" sldId="3377"/>
        </pc:sldMkLst>
      </pc:sldChg>
      <pc:sldChg chg="modSp mod">
        <pc:chgData name="David Scheltinga" userId="3dc576bd-1285-402b-840f-83c0d4d6a7b2" providerId="ADAL" clId="{51360E8E-B3A6-43F7-A07F-C2245CD92F9E}" dt="2025-04-30T06:22:19.944" v="1151" actId="20577"/>
        <pc:sldMkLst>
          <pc:docMk/>
          <pc:sldMk cId="2160335811" sldId="3378"/>
        </pc:sldMkLst>
        <pc:spChg chg="mod">
          <ac:chgData name="David Scheltinga" userId="3dc576bd-1285-402b-840f-83c0d4d6a7b2" providerId="ADAL" clId="{51360E8E-B3A6-43F7-A07F-C2245CD92F9E}" dt="2025-04-30T06:22:19.944" v="1151" actId="20577"/>
          <ac:spMkLst>
            <pc:docMk/>
            <pc:sldMk cId="2160335811" sldId="3378"/>
            <ac:spMk id="3" creationId="{A86D2DD8-2E46-2E06-1927-DA1D334E9B1D}"/>
          </ac:spMkLst>
        </pc:spChg>
      </pc:sldChg>
      <pc:sldChg chg="del">
        <pc:chgData name="David Scheltinga" userId="3dc576bd-1285-402b-840f-83c0d4d6a7b2" providerId="ADAL" clId="{51360E8E-B3A6-43F7-A07F-C2245CD92F9E}" dt="2025-04-30T06:16:02.764" v="1064" actId="47"/>
        <pc:sldMkLst>
          <pc:docMk/>
          <pc:sldMk cId="1345617263" sldId="3379"/>
        </pc:sldMkLst>
      </pc:sldChg>
      <pc:sldChg chg="del">
        <pc:chgData name="David Scheltinga" userId="3dc576bd-1285-402b-840f-83c0d4d6a7b2" providerId="ADAL" clId="{51360E8E-B3A6-43F7-A07F-C2245CD92F9E}" dt="2025-04-30T06:16:09.556" v="1066" actId="47"/>
        <pc:sldMkLst>
          <pc:docMk/>
          <pc:sldMk cId="2946938567" sldId="3380"/>
        </pc:sldMkLst>
      </pc:sldChg>
      <pc:sldChg chg="del">
        <pc:chgData name="David Scheltinga" userId="3dc576bd-1285-402b-840f-83c0d4d6a7b2" providerId="ADAL" clId="{51360E8E-B3A6-43F7-A07F-C2245CD92F9E}" dt="2025-04-30T06:16:05.786" v="1065" actId="47"/>
        <pc:sldMkLst>
          <pc:docMk/>
          <pc:sldMk cId="1559709708" sldId="3381"/>
        </pc:sldMkLst>
      </pc:sldChg>
      <pc:sldChg chg="modSp mod">
        <pc:chgData name="David Scheltinga" userId="3dc576bd-1285-402b-840f-83c0d4d6a7b2" providerId="ADAL" clId="{51360E8E-B3A6-43F7-A07F-C2245CD92F9E}" dt="2025-04-30T06:26:15.330" v="1167" actId="948"/>
        <pc:sldMkLst>
          <pc:docMk/>
          <pc:sldMk cId="2682690079" sldId="3383"/>
        </pc:sldMkLst>
        <pc:spChg chg="mod">
          <ac:chgData name="David Scheltinga" userId="3dc576bd-1285-402b-840f-83c0d4d6a7b2" providerId="ADAL" clId="{51360E8E-B3A6-43F7-A07F-C2245CD92F9E}" dt="2025-04-30T06:26:15.330" v="1167" actId="948"/>
          <ac:spMkLst>
            <pc:docMk/>
            <pc:sldMk cId="2682690079" sldId="3383"/>
            <ac:spMk id="4" creationId="{D0330D47-F94C-D3BB-4B2D-F086F327629C}"/>
          </ac:spMkLst>
        </pc:spChg>
      </pc:sldChg>
      <pc:sldChg chg="modSp mod">
        <pc:chgData name="David Scheltinga" userId="3dc576bd-1285-402b-840f-83c0d4d6a7b2" providerId="ADAL" clId="{51360E8E-B3A6-43F7-A07F-C2245CD92F9E}" dt="2025-04-30T05:01:58.052" v="924" actId="20577"/>
        <pc:sldMkLst>
          <pc:docMk/>
          <pc:sldMk cId="67237005" sldId="3384"/>
        </pc:sldMkLst>
        <pc:spChg chg="mod">
          <ac:chgData name="David Scheltinga" userId="3dc576bd-1285-402b-840f-83c0d4d6a7b2" providerId="ADAL" clId="{51360E8E-B3A6-43F7-A07F-C2245CD92F9E}" dt="2025-04-30T05:01:58.052" v="924" actId="20577"/>
          <ac:spMkLst>
            <pc:docMk/>
            <pc:sldMk cId="67237005" sldId="3384"/>
            <ac:spMk id="2" creationId="{46F92B5E-43FA-79B1-2A32-C9856FC928F6}"/>
          </ac:spMkLst>
        </pc:spChg>
      </pc:sldChg>
      <pc:sldChg chg="modSp mod ord">
        <pc:chgData name="David Scheltinga" userId="3dc576bd-1285-402b-840f-83c0d4d6a7b2" providerId="ADAL" clId="{51360E8E-B3A6-43F7-A07F-C2245CD92F9E}" dt="2025-04-30T06:28:11.227" v="1170"/>
        <pc:sldMkLst>
          <pc:docMk/>
          <pc:sldMk cId="4165607405" sldId="3386"/>
        </pc:sldMkLst>
        <pc:spChg chg="mod">
          <ac:chgData name="David Scheltinga" userId="3dc576bd-1285-402b-840f-83c0d4d6a7b2" providerId="ADAL" clId="{51360E8E-B3A6-43F7-A07F-C2245CD92F9E}" dt="2025-04-30T06:07:58.850" v="926" actId="20577"/>
          <ac:spMkLst>
            <pc:docMk/>
            <pc:sldMk cId="4165607405" sldId="3386"/>
            <ac:spMk id="4" creationId="{D8B767A4-B8EC-2E50-248F-1F4BF7FDF623}"/>
          </ac:spMkLst>
        </pc:spChg>
      </pc:sldChg>
      <pc:sldChg chg="del">
        <pc:chgData name="David Scheltinga" userId="3dc576bd-1285-402b-840f-83c0d4d6a7b2" providerId="ADAL" clId="{51360E8E-B3A6-43F7-A07F-C2245CD92F9E}" dt="2025-04-30T06:15:06.209" v="1050" actId="47"/>
        <pc:sldMkLst>
          <pc:docMk/>
          <pc:sldMk cId="4170178997" sldId="3387"/>
        </pc:sldMkLst>
      </pc:sldChg>
      <pc:sldChg chg="add del">
        <pc:chgData name="David Scheltinga" userId="3dc576bd-1285-402b-840f-83c0d4d6a7b2" providerId="ADAL" clId="{51360E8E-B3A6-43F7-A07F-C2245CD92F9E}" dt="2025-04-30T06:17:26.096" v="1069" actId="47"/>
        <pc:sldMkLst>
          <pc:docMk/>
          <pc:sldMk cId="3328056643" sldId="3388"/>
        </pc:sldMkLst>
      </pc:sldChg>
      <pc:sldChg chg="del">
        <pc:chgData name="David Scheltinga" userId="3dc576bd-1285-402b-840f-83c0d4d6a7b2" providerId="ADAL" clId="{51360E8E-B3A6-43F7-A07F-C2245CD92F9E}" dt="2025-04-30T06:17:33.490" v="1070" actId="47"/>
        <pc:sldMkLst>
          <pc:docMk/>
          <pc:sldMk cId="3794262891" sldId="3389"/>
        </pc:sldMkLst>
      </pc:sldChg>
      <pc:sldChg chg="del">
        <pc:chgData name="David Scheltinga" userId="3dc576bd-1285-402b-840f-83c0d4d6a7b2" providerId="ADAL" clId="{51360E8E-B3A6-43F7-A07F-C2245CD92F9E}" dt="2025-04-30T06:15:23.664" v="1051" actId="47"/>
        <pc:sldMkLst>
          <pc:docMk/>
          <pc:sldMk cId="3614379202" sldId="3390"/>
        </pc:sldMkLst>
      </pc:sldChg>
      <pc:sldChg chg="addSp modSp mod modAnim">
        <pc:chgData name="David Scheltinga" userId="3dc576bd-1285-402b-840f-83c0d4d6a7b2" providerId="ADAL" clId="{51360E8E-B3A6-43F7-A07F-C2245CD92F9E}" dt="2025-04-30T04:58:45.976" v="822" actId="1037"/>
        <pc:sldMkLst>
          <pc:docMk/>
          <pc:sldMk cId="3940364626" sldId="3391"/>
        </pc:sldMkLst>
        <pc:spChg chg="add mod">
          <ac:chgData name="David Scheltinga" userId="3dc576bd-1285-402b-840f-83c0d4d6a7b2" providerId="ADAL" clId="{51360E8E-B3A6-43F7-A07F-C2245CD92F9E}" dt="2025-04-30T04:58:45.976" v="822" actId="1037"/>
          <ac:spMkLst>
            <pc:docMk/>
            <pc:sldMk cId="3940364626" sldId="3391"/>
            <ac:spMk id="2" creationId="{DE1EBC6E-FA43-3AC9-8B1D-A00737760E2E}"/>
          </ac:spMkLst>
        </pc:spChg>
        <pc:spChg chg="mod">
          <ac:chgData name="David Scheltinga" userId="3dc576bd-1285-402b-840f-83c0d4d6a7b2" providerId="ADAL" clId="{51360E8E-B3A6-43F7-A07F-C2245CD92F9E}" dt="2025-04-30T04:54:09.454" v="712" actId="14100"/>
          <ac:spMkLst>
            <pc:docMk/>
            <pc:sldMk cId="3940364626" sldId="3391"/>
            <ac:spMk id="9" creationId="{8281BC43-E37D-8CEB-4BA9-96A8A2D173C4}"/>
          </ac:spMkLst>
        </pc:spChg>
        <pc:spChg chg="mod">
          <ac:chgData name="David Scheltinga" userId="3dc576bd-1285-402b-840f-83c0d4d6a7b2" providerId="ADAL" clId="{51360E8E-B3A6-43F7-A07F-C2245CD92F9E}" dt="2025-04-30T04:37:02.573" v="334" actId="20577"/>
          <ac:spMkLst>
            <pc:docMk/>
            <pc:sldMk cId="3940364626" sldId="3391"/>
            <ac:spMk id="10" creationId="{41D6B9A6-AAA1-9D41-C83B-60702B5A0A25}"/>
          </ac:spMkLst>
        </pc:spChg>
        <pc:spChg chg="mod">
          <ac:chgData name="David Scheltinga" userId="3dc576bd-1285-402b-840f-83c0d4d6a7b2" providerId="ADAL" clId="{51360E8E-B3A6-43F7-A07F-C2245CD92F9E}" dt="2025-04-30T04:36:48.562" v="330" actId="207"/>
          <ac:spMkLst>
            <pc:docMk/>
            <pc:sldMk cId="3940364626" sldId="3391"/>
            <ac:spMk id="12" creationId="{D8F6D59B-EE83-C121-7AD6-B1C75B21F1D3}"/>
          </ac:spMkLst>
        </pc:spChg>
        <pc:spChg chg="mod">
          <ac:chgData name="David Scheltinga" userId="3dc576bd-1285-402b-840f-83c0d4d6a7b2" providerId="ADAL" clId="{51360E8E-B3A6-43F7-A07F-C2245CD92F9E}" dt="2025-04-30T04:51:41.950" v="628" actId="14100"/>
          <ac:spMkLst>
            <pc:docMk/>
            <pc:sldMk cId="3940364626" sldId="3391"/>
            <ac:spMk id="13" creationId="{C488D248-C417-C1DF-1A1F-659308A73351}"/>
          </ac:spMkLst>
        </pc:spChg>
        <pc:spChg chg="mod">
          <ac:chgData name="David Scheltinga" userId="3dc576bd-1285-402b-840f-83c0d4d6a7b2" providerId="ADAL" clId="{51360E8E-B3A6-43F7-A07F-C2245CD92F9E}" dt="2025-04-30T04:54:16.714" v="728" actId="1038"/>
          <ac:spMkLst>
            <pc:docMk/>
            <pc:sldMk cId="3940364626" sldId="3391"/>
            <ac:spMk id="14" creationId="{4EA4DEA0-530A-C28E-488D-4572A1BE4E19}"/>
          </ac:spMkLst>
        </pc:spChg>
        <pc:spChg chg="mod">
          <ac:chgData name="David Scheltinga" userId="3dc576bd-1285-402b-840f-83c0d4d6a7b2" providerId="ADAL" clId="{51360E8E-B3A6-43F7-A07F-C2245CD92F9E}" dt="2025-04-30T04:54:05.932" v="711" actId="14100"/>
          <ac:spMkLst>
            <pc:docMk/>
            <pc:sldMk cId="3940364626" sldId="3391"/>
            <ac:spMk id="16" creationId="{827C063B-5DDD-48E6-6D5A-9A8A97051799}"/>
          </ac:spMkLst>
        </pc:spChg>
        <pc:spChg chg="mod">
          <ac:chgData name="David Scheltinga" userId="3dc576bd-1285-402b-840f-83c0d4d6a7b2" providerId="ADAL" clId="{51360E8E-B3A6-43F7-A07F-C2245CD92F9E}" dt="2025-04-30T04:54:23.011" v="729" actId="14100"/>
          <ac:spMkLst>
            <pc:docMk/>
            <pc:sldMk cId="3940364626" sldId="3391"/>
            <ac:spMk id="17" creationId="{4E7A508B-AE2A-1E48-82AE-5F0D5567A080}"/>
          </ac:spMkLst>
        </pc:spChg>
        <pc:spChg chg="mod">
          <ac:chgData name="David Scheltinga" userId="3dc576bd-1285-402b-840f-83c0d4d6a7b2" providerId="ADAL" clId="{51360E8E-B3A6-43F7-A07F-C2245CD92F9E}" dt="2025-04-30T04:58:32.225" v="772" actId="1037"/>
          <ac:spMkLst>
            <pc:docMk/>
            <pc:sldMk cId="3940364626" sldId="3391"/>
            <ac:spMk id="18" creationId="{7B5501F4-5958-A125-27D2-37A4CFB18F57}"/>
          </ac:spMkLst>
        </pc:spChg>
        <pc:spChg chg="mod">
          <ac:chgData name="David Scheltinga" userId="3dc576bd-1285-402b-840f-83c0d4d6a7b2" providerId="ADAL" clId="{51360E8E-B3A6-43F7-A07F-C2245CD92F9E}" dt="2025-04-30T04:55:53.581" v="736" actId="108"/>
          <ac:spMkLst>
            <pc:docMk/>
            <pc:sldMk cId="3940364626" sldId="3391"/>
            <ac:spMk id="23" creationId="{915AD69E-2621-66A3-7070-2540140BAFAB}"/>
          </ac:spMkLst>
        </pc:spChg>
        <pc:spChg chg="mod">
          <ac:chgData name="David Scheltinga" userId="3dc576bd-1285-402b-840f-83c0d4d6a7b2" providerId="ADAL" clId="{51360E8E-B3A6-43F7-A07F-C2245CD92F9E}" dt="2025-04-30T04:47:49.745" v="582" actId="1035"/>
          <ac:spMkLst>
            <pc:docMk/>
            <pc:sldMk cId="3940364626" sldId="3391"/>
            <ac:spMk id="25" creationId="{5E058E76-0622-D17D-4958-59E11DDC2E8B}"/>
          </ac:spMkLst>
        </pc:spChg>
        <pc:spChg chg="mod ord">
          <ac:chgData name="David Scheltinga" userId="3dc576bd-1285-402b-840f-83c0d4d6a7b2" providerId="ADAL" clId="{51360E8E-B3A6-43F7-A07F-C2245CD92F9E}" dt="2025-04-30T04:48:28.487" v="591" actId="1036"/>
          <ac:spMkLst>
            <pc:docMk/>
            <pc:sldMk cId="3940364626" sldId="3391"/>
            <ac:spMk id="29" creationId="{1DAD0863-48C6-D8C4-C460-97F4D33F1E77}"/>
          </ac:spMkLst>
        </pc:spChg>
        <pc:spChg chg="mod">
          <ac:chgData name="David Scheltinga" userId="3dc576bd-1285-402b-840f-83c0d4d6a7b2" providerId="ADAL" clId="{51360E8E-B3A6-43F7-A07F-C2245CD92F9E}" dt="2025-04-30T04:47:30.159" v="527" actId="1038"/>
          <ac:spMkLst>
            <pc:docMk/>
            <pc:sldMk cId="3940364626" sldId="3391"/>
            <ac:spMk id="30" creationId="{9AF9D768-7C7D-5DEE-C250-28E78CD33B93}"/>
          </ac:spMkLst>
        </pc:spChg>
        <pc:spChg chg="mod">
          <ac:chgData name="David Scheltinga" userId="3dc576bd-1285-402b-840f-83c0d4d6a7b2" providerId="ADAL" clId="{51360E8E-B3A6-43F7-A07F-C2245CD92F9E}" dt="2025-04-30T04:47:45.676" v="580" actId="1036"/>
          <ac:spMkLst>
            <pc:docMk/>
            <pc:sldMk cId="3940364626" sldId="3391"/>
            <ac:spMk id="31" creationId="{700B093C-C84E-A591-FAD3-AC0A26D6DC98}"/>
          </ac:spMkLst>
        </pc:spChg>
      </pc:sldChg>
      <pc:sldChg chg="modSp mod">
        <pc:chgData name="David Scheltinga" userId="3dc576bd-1285-402b-840f-83c0d4d6a7b2" providerId="ADAL" clId="{51360E8E-B3A6-43F7-A07F-C2245CD92F9E}" dt="2025-04-30T06:14:35.623" v="1049" actId="27636"/>
        <pc:sldMkLst>
          <pc:docMk/>
          <pc:sldMk cId="217183530" sldId="3392"/>
        </pc:sldMkLst>
        <pc:spChg chg="mod">
          <ac:chgData name="David Scheltinga" userId="3dc576bd-1285-402b-840f-83c0d4d6a7b2" providerId="ADAL" clId="{51360E8E-B3A6-43F7-A07F-C2245CD92F9E}" dt="2025-04-30T06:14:11.710" v="1046" actId="20577"/>
          <ac:spMkLst>
            <pc:docMk/>
            <pc:sldMk cId="217183530" sldId="3392"/>
            <ac:spMk id="2" creationId="{7EFF54BA-05A3-2D2F-1A56-07E2D52A40CF}"/>
          </ac:spMkLst>
        </pc:spChg>
        <pc:spChg chg="mod">
          <ac:chgData name="David Scheltinga" userId="3dc576bd-1285-402b-840f-83c0d4d6a7b2" providerId="ADAL" clId="{51360E8E-B3A6-43F7-A07F-C2245CD92F9E}" dt="2025-04-30T06:13:59.580" v="1041" actId="20577"/>
          <ac:spMkLst>
            <pc:docMk/>
            <pc:sldMk cId="217183530" sldId="3392"/>
            <ac:spMk id="3" creationId="{CB04E603-E8B9-9C80-DD26-F6BB175BA065}"/>
          </ac:spMkLst>
        </pc:spChg>
        <pc:spChg chg="mod">
          <ac:chgData name="David Scheltinga" userId="3dc576bd-1285-402b-840f-83c0d4d6a7b2" providerId="ADAL" clId="{51360E8E-B3A6-43F7-A07F-C2245CD92F9E}" dt="2025-04-30T06:14:35.623" v="1049" actId="27636"/>
          <ac:spMkLst>
            <pc:docMk/>
            <pc:sldMk cId="217183530" sldId="3392"/>
            <ac:spMk id="5" creationId="{FE35F242-4CA4-92EC-A915-62A44D23896D}"/>
          </ac:spMkLst>
        </pc:spChg>
      </pc:sldChg>
      <pc:sldChg chg="modSp mod">
        <pc:chgData name="David Scheltinga" userId="3dc576bd-1285-402b-840f-83c0d4d6a7b2" providerId="ADAL" clId="{51360E8E-B3A6-43F7-A07F-C2245CD92F9E}" dt="2025-05-07T11:39:30.700" v="2802" actId="404"/>
        <pc:sldMkLst>
          <pc:docMk/>
          <pc:sldMk cId="3652322674" sldId="3393"/>
        </pc:sldMkLst>
        <pc:spChg chg="mod">
          <ac:chgData name="David Scheltinga" userId="3dc576bd-1285-402b-840f-83c0d4d6a7b2" providerId="ADAL" clId="{51360E8E-B3A6-43F7-A07F-C2245CD92F9E}" dt="2025-04-30T06:08:11.014" v="931" actId="20577"/>
          <ac:spMkLst>
            <pc:docMk/>
            <pc:sldMk cId="3652322674" sldId="3393"/>
            <ac:spMk id="2" creationId="{33C84F82-4FB0-BA34-515D-B1C6827B954C}"/>
          </ac:spMkLst>
        </pc:spChg>
        <pc:spChg chg="mod">
          <ac:chgData name="David Scheltinga" userId="3dc576bd-1285-402b-840f-83c0d4d6a7b2" providerId="ADAL" clId="{51360E8E-B3A6-43F7-A07F-C2245CD92F9E}" dt="2025-05-07T11:39:30.700" v="2802" actId="404"/>
          <ac:spMkLst>
            <pc:docMk/>
            <pc:sldMk cId="3652322674" sldId="3393"/>
            <ac:spMk id="4" creationId="{896B154F-D1D8-65AA-A5CB-6454E0583256}"/>
          </ac:spMkLst>
        </pc:spChg>
      </pc:sldChg>
      <pc:sldChg chg="addSp delSp modSp mod ord">
        <pc:chgData name="David Scheltinga" userId="3dc576bd-1285-402b-840f-83c0d4d6a7b2" providerId="ADAL" clId="{51360E8E-B3A6-43F7-A07F-C2245CD92F9E}" dt="2025-05-07T10:36:24.220" v="1788"/>
        <pc:sldMkLst>
          <pc:docMk/>
          <pc:sldMk cId="2165821002" sldId="3394"/>
        </pc:sldMkLst>
        <pc:spChg chg="mod">
          <ac:chgData name="David Scheltinga" userId="3dc576bd-1285-402b-840f-83c0d4d6a7b2" providerId="ADAL" clId="{51360E8E-B3A6-43F7-A07F-C2245CD92F9E}" dt="2025-04-30T06:15:32.145" v="1063" actId="20577"/>
          <ac:spMkLst>
            <pc:docMk/>
            <pc:sldMk cId="2165821002" sldId="3394"/>
            <ac:spMk id="2" creationId="{C4B1CCCB-21A2-3490-7E97-AAF64CE4BBDD}"/>
          </ac:spMkLst>
        </pc:spChg>
      </pc:sldChg>
      <pc:sldChg chg="addSp modSp mod modAnim">
        <pc:chgData name="David Scheltinga" userId="3dc576bd-1285-402b-840f-83c0d4d6a7b2" providerId="ADAL" clId="{51360E8E-B3A6-43F7-A07F-C2245CD92F9E}" dt="2025-05-07T10:57:20.511" v="1943"/>
        <pc:sldMkLst>
          <pc:docMk/>
          <pc:sldMk cId="3300333782" sldId="3396"/>
        </pc:sldMkLst>
        <pc:spChg chg="add mod">
          <ac:chgData name="David Scheltinga" userId="3dc576bd-1285-402b-840f-83c0d4d6a7b2" providerId="ADAL" clId="{51360E8E-B3A6-43F7-A07F-C2245CD92F9E}" dt="2025-05-07T10:57:11.389" v="1942" actId="113"/>
          <ac:spMkLst>
            <pc:docMk/>
            <pc:sldMk cId="3300333782" sldId="3396"/>
            <ac:spMk id="2" creationId="{02F003F5-E32F-D22F-12CF-229E0612320E}"/>
          </ac:spMkLst>
        </pc:spChg>
      </pc:sldChg>
      <pc:sldChg chg="modSp add mod">
        <pc:chgData name="David Scheltinga" userId="3dc576bd-1285-402b-840f-83c0d4d6a7b2" providerId="ADAL" clId="{51360E8E-B3A6-43F7-A07F-C2245CD92F9E}" dt="2025-04-30T06:26:36.060" v="1168" actId="20577"/>
        <pc:sldMkLst>
          <pc:docMk/>
          <pc:sldMk cId="1251321994" sldId="3397"/>
        </pc:sldMkLst>
        <pc:spChg chg="mod">
          <ac:chgData name="David Scheltinga" userId="3dc576bd-1285-402b-840f-83c0d4d6a7b2" providerId="ADAL" clId="{51360E8E-B3A6-43F7-A07F-C2245CD92F9E}" dt="2025-04-30T06:24:10.180" v="1153"/>
          <ac:spMkLst>
            <pc:docMk/>
            <pc:sldMk cId="1251321994" sldId="3397"/>
            <ac:spMk id="2" creationId="{DF3BD05C-F3EF-D1C3-35C8-01AEABEB90DC}"/>
          </ac:spMkLst>
        </pc:spChg>
        <pc:spChg chg="mod">
          <ac:chgData name="David Scheltinga" userId="3dc576bd-1285-402b-840f-83c0d4d6a7b2" providerId="ADAL" clId="{51360E8E-B3A6-43F7-A07F-C2245CD92F9E}" dt="2025-04-30T06:26:36.060" v="1168" actId="20577"/>
          <ac:spMkLst>
            <pc:docMk/>
            <pc:sldMk cId="1251321994" sldId="3397"/>
            <ac:spMk id="4" creationId="{E72E7259-8B51-90A6-7B28-8812E22A52C0}"/>
          </ac:spMkLst>
        </pc:spChg>
      </pc:sldChg>
      <pc:sldChg chg="modSp add mod">
        <pc:chgData name="David Scheltinga" userId="3dc576bd-1285-402b-840f-83c0d4d6a7b2" providerId="ADAL" clId="{51360E8E-B3A6-43F7-A07F-C2245CD92F9E}" dt="2025-05-07T11:23:51.460" v="2453" actId="20577"/>
        <pc:sldMkLst>
          <pc:docMk/>
          <pc:sldMk cId="212596741" sldId="3398"/>
        </pc:sldMkLst>
        <pc:spChg chg="mod">
          <ac:chgData name="David Scheltinga" userId="3dc576bd-1285-402b-840f-83c0d4d6a7b2" providerId="ADAL" clId="{51360E8E-B3A6-43F7-A07F-C2245CD92F9E}" dt="2025-04-30T22:04:38.352" v="1242" actId="20577"/>
          <ac:spMkLst>
            <pc:docMk/>
            <pc:sldMk cId="212596741" sldId="3398"/>
            <ac:spMk id="2" creationId="{74EE4E52-BBD8-D0EE-0E6D-7AFAF09B01C8}"/>
          </ac:spMkLst>
        </pc:spChg>
        <pc:spChg chg="mod">
          <ac:chgData name="David Scheltinga" userId="3dc576bd-1285-402b-840f-83c0d4d6a7b2" providerId="ADAL" clId="{51360E8E-B3A6-43F7-A07F-C2245CD92F9E}" dt="2025-05-07T11:23:51.460" v="2453" actId="20577"/>
          <ac:spMkLst>
            <pc:docMk/>
            <pc:sldMk cId="212596741" sldId="3398"/>
            <ac:spMk id="4" creationId="{2CA4E8EF-4610-DA4C-DED2-339E704A5102}"/>
          </ac:spMkLst>
        </pc:spChg>
      </pc:sldChg>
      <pc:sldChg chg="modSp add mod">
        <pc:chgData name="David Scheltinga" userId="3dc576bd-1285-402b-840f-83c0d4d6a7b2" providerId="ADAL" clId="{51360E8E-B3A6-43F7-A07F-C2245CD92F9E}" dt="2025-04-30T22:06:35.538" v="1285" actId="5793"/>
        <pc:sldMkLst>
          <pc:docMk/>
          <pc:sldMk cId="208361324" sldId="3399"/>
        </pc:sldMkLst>
        <pc:spChg chg="mod">
          <ac:chgData name="David Scheltinga" userId="3dc576bd-1285-402b-840f-83c0d4d6a7b2" providerId="ADAL" clId="{51360E8E-B3A6-43F7-A07F-C2245CD92F9E}" dt="2025-04-30T22:06:10.286" v="1283" actId="20577"/>
          <ac:spMkLst>
            <pc:docMk/>
            <pc:sldMk cId="208361324" sldId="3399"/>
            <ac:spMk id="2" creationId="{65BBA057-A101-B6AA-1EE4-1251F0985810}"/>
          </ac:spMkLst>
        </pc:spChg>
        <pc:spChg chg="mod">
          <ac:chgData name="David Scheltinga" userId="3dc576bd-1285-402b-840f-83c0d4d6a7b2" providerId="ADAL" clId="{51360E8E-B3A6-43F7-A07F-C2245CD92F9E}" dt="2025-04-30T22:06:35.538" v="1285" actId="5793"/>
          <ac:spMkLst>
            <pc:docMk/>
            <pc:sldMk cId="208361324" sldId="3399"/>
            <ac:spMk id="4" creationId="{9BB06FF2-A1B9-2673-E4F4-2BE7D3893A60}"/>
          </ac:spMkLst>
        </pc:spChg>
      </pc:sldChg>
      <pc:sldChg chg="addSp delSp modSp add mod ord">
        <pc:chgData name="David Scheltinga" userId="3dc576bd-1285-402b-840f-83c0d4d6a7b2" providerId="ADAL" clId="{51360E8E-B3A6-43F7-A07F-C2245CD92F9E}" dt="2025-04-30T22:07:39.436" v="1292"/>
        <pc:sldMkLst>
          <pc:docMk/>
          <pc:sldMk cId="1238648016" sldId="3400"/>
        </pc:sldMkLst>
        <pc:picChg chg="add mod">
          <ac:chgData name="David Scheltinga" userId="3dc576bd-1285-402b-840f-83c0d4d6a7b2" providerId="ADAL" clId="{51360E8E-B3A6-43F7-A07F-C2245CD92F9E}" dt="2025-04-30T22:07:17.400" v="1287" actId="1076"/>
          <ac:picMkLst>
            <pc:docMk/>
            <pc:sldMk cId="1238648016" sldId="3400"/>
            <ac:picMk id="3" creationId="{429F804F-67C3-9E72-D7F8-383091782DB7}"/>
          </ac:picMkLst>
        </pc:picChg>
      </pc:sldChg>
      <pc:sldChg chg="modSp add mod">
        <pc:chgData name="David Scheltinga" userId="3dc576bd-1285-402b-840f-83c0d4d6a7b2" providerId="ADAL" clId="{51360E8E-B3A6-43F7-A07F-C2245CD92F9E}" dt="2025-04-30T22:08:31.034" v="1296" actId="113"/>
        <pc:sldMkLst>
          <pc:docMk/>
          <pc:sldMk cId="1086615739" sldId="3401"/>
        </pc:sldMkLst>
        <pc:spChg chg="mod">
          <ac:chgData name="David Scheltinga" userId="3dc576bd-1285-402b-840f-83c0d4d6a7b2" providerId="ADAL" clId="{51360E8E-B3A6-43F7-A07F-C2245CD92F9E}" dt="2025-04-30T22:08:04.867" v="1294" actId="20577"/>
          <ac:spMkLst>
            <pc:docMk/>
            <pc:sldMk cId="1086615739" sldId="3401"/>
            <ac:spMk id="2" creationId="{9843A2F2-60AA-BD11-ED8A-557BED6C2529}"/>
          </ac:spMkLst>
        </pc:spChg>
        <pc:spChg chg="mod">
          <ac:chgData name="David Scheltinga" userId="3dc576bd-1285-402b-840f-83c0d4d6a7b2" providerId="ADAL" clId="{51360E8E-B3A6-43F7-A07F-C2245CD92F9E}" dt="2025-04-30T22:08:31.034" v="1296" actId="113"/>
          <ac:spMkLst>
            <pc:docMk/>
            <pc:sldMk cId="1086615739" sldId="3401"/>
            <ac:spMk id="4" creationId="{DF19F3ED-FF8B-207A-F002-BD671B6F0E24}"/>
          </ac:spMkLst>
        </pc:spChg>
      </pc:sldChg>
      <pc:sldChg chg="modSp add mod">
        <pc:chgData name="David Scheltinga" userId="3dc576bd-1285-402b-840f-83c0d4d6a7b2" providerId="ADAL" clId="{51360E8E-B3A6-43F7-A07F-C2245CD92F9E}" dt="2025-04-30T22:11:07.197" v="1339" actId="948"/>
        <pc:sldMkLst>
          <pc:docMk/>
          <pc:sldMk cId="4227659932" sldId="3402"/>
        </pc:sldMkLst>
        <pc:spChg chg="mod">
          <ac:chgData name="David Scheltinga" userId="3dc576bd-1285-402b-840f-83c0d4d6a7b2" providerId="ADAL" clId="{51360E8E-B3A6-43F7-A07F-C2245CD92F9E}" dt="2025-04-30T22:08:58.921" v="1298" actId="20577"/>
          <ac:spMkLst>
            <pc:docMk/>
            <pc:sldMk cId="4227659932" sldId="3402"/>
            <ac:spMk id="2" creationId="{B35CA4D9-CC78-C9FE-9C04-C083B3112BCD}"/>
          </ac:spMkLst>
        </pc:spChg>
        <pc:spChg chg="mod">
          <ac:chgData name="David Scheltinga" userId="3dc576bd-1285-402b-840f-83c0d4d6a7b2" providerId="ADAL" clId="{51360E8E-B3A6-43F7-A07F-C2245CD92F9E}" dt="2025-04-30T22:11:07.197" v="1339" actId="948"/>
          <ac:spMkLst>
            <pc:docMk/>
            <pc:sldMk cId="4227659932" sldId="3402"/>
            <ac:spMk id="4" creationId="{AE7C73E9-7923-5890-D875-5E3B717A3F5C}"/>
          </ac:spMkLst>
        </pc:spChg>
      </pc:sldChg>
      <pc:sldChg chg="modSp add mod">
        <pc:chgData name="David Scheltinga" userId="3dc576bd-1285-402b-840f-83c0d4d6a7b2" providerId="ADAL" clId="{51360E8E-B3A6-43F7-A07F-C2245CD92F9E}" dt="2025-04-30T22:12:12.441" v="1344" actId="5793"/>
        <pc:sldMkLst>
          <pc:docMk/>
          <pc:sldMk cId="209467875" sldId="3403"/>
        </pc:sldMkLst>
        <pc:spChg chg="mod">
          <ac:chgData name="David Scheltinga" userId="3dc576bd-1285-402b-840f-83c0d4d6a7b2" providerId="ADAL" clId="{51360E8E-B3A6-43F7-A07F-C2245CD92F9E}" dt="2025-04-30T22:11:35.364" v="1341" actId="20577"/>
          <ac:spMkLst>
            <pc:docMk/>
            <pc:sldMk cId="209467875" sldId="3403"/>
            <ac:spMk id="2" creationId="{D67AB5C4-BE89-C7B4-87BB-820E623D9804}"/>
          </ac:spMkLst>
        </pc:spChg>
        <pc:spChg chg="mod">
          <ac:chgData name="David Scheltinga" userId="3dc576bd-1285-402b-840f-83c0d4d6a7b2" providerId="ADAL" clId="{51360E8E-B3A6-43F7-A07F-C2245CD92F9E}" dt="2025-04-30T22:12:12.441" v="1344" actId="5793"/>
          <ac:spMkLst>
            <pc:docMk/>
            <pc:sldMk cId="209467875" sldId="3403"/>
            <ac:spMk id="4" creationId="{C67B4ACE-101C-5939-5B40-14DDD46374FE}"/>
          </ac:spMkLst>
        </pc:spChg>
      </pc:sldChg>
      <pc:sldChg chg="modSp add mod">
        <pc:chgData name="David Scheltinga" userId="3dc576bd-1285-402b-840f-83c0d4d6a7b2" providerId="ADAL" clId="{51360E8E-B3A6-43F7-A07F-C2245CD92F9E}" dt="2025-05-07T11:11:09.049" v="1985" actId="20577"/>
        <pc:sldMkLst>
          <pc:docMk/>
          <pc:sldMk cId="907530996" sldId="3404"/>
        </pc:sldMkLst>
        <pc:spChg chg="mod">
          <ac:chgData name="David Scheltinga" userId="3dc576bd-1285-402b-840f-83c0d4d6a7b2" providerId="ADAL" clId="{51360E8E-B3A6-43F7-A07F-C2245CD92F9E}" dt="2025-04-30T22:12:49.303" v="1346" actId="20577"/>
          <ac:spMkLst>
            <pc:docMk/>
            <pc:sldMk cId="907530996" sldId="3404"/>
            <ac:spMk id="2" creationId="{CA221B0D-E6C0-286B-C338-F187B1B025FD}"/>
          </ac:spMkLst>
        </pc:spChg>
        <pc:spChg chg="mod">
          <ac:chgData name="David Scheltinga" userId="3dc576bd-1285-402b-840f-83c0d4d6a7b2" providerId="ADAL" clId="{51360E8E-B3A6-43F7-A07F-C2245CD92F9E}" dt="2025-05-07T11:11:09.049" v="1985" actId="20577"/>
          <ac:spMkLst>
            <pc:docMk/>
            <pc:sldMk cId="907530996" sldId="3404"/>
            <ac:spMk id="4" creationId="{A90055D5-9425-CF6E-79F6-16113DD679DD}"/>
          </ac:spMkLst>
        </pc:spChg>
      </pc:sldChg>
      <pc:sldChg chg="modSp add mod">
        <pc:chgData name="David Scheltinga" userId="3dc576bd-1285-402b-840f-83c0d4d6a7b2" providerId="ADAL" clId="{51360E8E-B3A6-43F7-A07F-C2245CD92F9E}" dt="2025-05-07T11:29:03.568" v="2565" actId="1038"/>
        <pc:sldMkLst>
          <pc:docMk/>
          <pc:sldMk cId="3679997940" sldId="3405"/>
        </pc:sldMkLst>
        <pc:spChg chg="mod">
          <ac:chgData name="David Scheltinga" userId="3dc576bd-1285-402b-840f-83c0d4d6a7b2" providerId="ADAL" clId="{51360E8E-B3A6-43F7-A07F-C2245CD92F9E}" dt="2025-04-30T22:13:29.775" v="1350" actId="20577"/>
          <ac:spMkLst>
            <pc:docMk/>
            <pc:sldMk cId="3679997940" sldId="3405"/>
            <ac:spMk id="2" creationId="{750B2F36-67F9-2EE9-068B-8592C1A0DA2D}"/>
          </ac:spMkLst>
        </pc:spChg>
        <pc:spChg chg="mod">
          <ac:chgData name="David Scheltinga" userId="3dc576bd-1285-402b-840f-83c0d4d6a7b2" providerId="ADAL" clId="{51360E8E-B3A6-43F7-A07F-C2245CD92F9E}" dt="2025-05-07T11:29:03.568" v="2565" actId="1038"/>
          <ac:spMkLst>
            <pc:docMk/>
            <pc:sldMk cId="3679997940" sldId="3405"/>
            <ac:spMk id="4" creationId="{62CF4DA7-13ED-FB00-0F64-F91209854B37}"/>
          </ac:spMkLst>
        </pc:spChg>
      </pc:sldChg>
      <pc:sldChg chg="modSp add mod">
        <pc:chgData name="David Scheltinga" userId="3dc576bd-1285-402b-840f-83c0d4d6a7b2" providerId="ADAL" clId="{51360E8E-B3A6-43F7-A07F-C2245CD92F9E}" dt="2025-05-07T11:30:25.319" v="2591" actId="20577"/>
        <pc:sldMkLst>
          <pc:docMk/>
          <pc:sldMk cId="1585450493" sldId="3406"/>
        </pc:sldMkLst>
        <pc:spChg chg="mod">
          <ac:chgData name="David Scheltinga" userId="3dc576bd-1285-402b-840f-83c0d4d6a7b2" providerId="ADAL" clId="{51360E8E-B3A6-43F7-A07F-C2245CD92F9E}" dt="2025-05-07T11:30:25.319" v="2591" actId="20577"/>
          <ac:spMkLst>
            <pc:docMk/>
            <pc:sldMk cId="1585450493" sldId="3406"/>
            <ac:spMk id="2" creationId="{F5F3AF02-305B-D06C-998B-FE66C9847CF6}"/>
          </ac:spMkLst>
        </pc:spChg>
        <pc:spChg chg="mod">
          <ac:chgData name="David Scheltinga" userId="3dc576bd-1285-402b-840f-83c0d4d6a7b2" providerId="ADAL" clId="{51360E8E-B3A6-43F7-A07F-C2245CD92F9E}" dt="2025-04-30T22:18:10.493" v="1433" actId="20577"/>
          <ac:spMkLst>
            <pc:docMk/>
            <pc:sldMk cId="1585450493" sldId="3406"/>
            <ac:spMk id="4" creationId="{B836D038-8751-4582-F630-F1C71E04BAE6}"/>
          </ac:spMkLst>
        </pc:spChg>
      </pc:sldChg>
      <pc:sldChg chg="modSp add mod">
        <pc:chgData name="David Scheltinga" userId="3dc576bd-1285-402b-840f-83c0d4d6a7b2" providerId="ADAL" clId="{51360E8E-B3A6-43F7-A07F-C2245CD92F9E}" dt="2025-04-30T22:19:06.720" v="1444" actId="20577"/>
        <pc:sldMkLst>
          <pc:docMk/>
          <pc:sldMk cId="4228117528" sldId="3407"/>
        </pc:sldMkLst>
        <pc:spChg chg="mod">
          <ac:chgData name="David Scheltinga" userId="3dc576bd-1285-402b-840f-83c0d4d6a7b2" providerId="ADAL" clId="{51360E8E-B3A6-43F7-A07F-C2245CD92F9E}" dt="2025-04-30T22:17:48.561" v="1428" actId="20577"/>
          <ac:spMkLst>
            <pc:docMk/>
            <pc:sldMk cId="4228117528" sldId="3407"/>
            <ac:spMk id="2" creationId="{9CAB3FEA-1E5D-F0CA-3B2A-0F218DF96B31}"/>
          </ac:spMkLst>
        </pc:spChg>
        <pc:spChg chg="mod">
          <ac:chgData name="David Scheltinga" userId="3dc576bd-1285-402b-840f-83c0d4d6a7b2" providerId="ADAL" clId="{51360E8E-B3A6-43F7-A07F-C2245CD92F9E}" dt="2025-04-30T22:19:06.720" v="1444" actId="20577"/>
          <ac:spMkLst>
            <pc:docMk/>
            <pc:sldMk cId="4228117528" sldId="3407"/>
            <ac:spMk id="4" creationId="{425E168D-1A87-B13C-741D-B87CEE354A1A}"/>
          </ac:spMkLst>
        </pc:spChg>
      </pc:sldChg>
      <pc:sldChg chg="modSp add mod">
        <pc:chgData name="David Scheltinga" userId="3dc576bd-1285-402b-840f-83c0d4d6a7b2" providerId="ADAL" clId="{51360E8E-B3A6-43F7-A07F-C2245CD92F9E}" dt="2025-05-07T11:35:35.699" v="2711" actId="20577"/>
        <pc:sldMkLst>
          <pc:docMk/>
          <pc:sldMk cId="4050081837" sldId="3408"/>
        </pc:sldMkLst>
        <pc:spChg chg="mod">
          <ac:chgData name="David Scheltinga" userId="3dc576bd-1285-402b-840f-83c0d4d6a7b2" providerId="ADAL" clId="{51360E8E-B3A6-43F7-A07F-C2245CD92F9E}" dt="2025-04-30T22:19:46.266" v="1446" actId="20577"/>
          <ac:spMkLst>
            <pc:docMk/>
            <pc:sldMk cId="4050081837" sldId="3408"/>
            <ac:spMk id="2" creationId="{D3FFF662-2BBE-784F-99BA-5C2E8B961A4B}"/>
          </ac:spMkLst>
        </pc:spChg>
        <pc:spChg chg="mod">
          <ac:chgData name="David Scheltinga" userId="3dc576bd-1285-402b-840f-83c0d4d6a7b2" providerId="ADAL" clId="{51360E8E-B3A6-43F7-A07F-C2245CD92F9E}" dt="2025-05-07T11:35:35.699" v="2711" actId="20577"/>
          <ac:spMkLst>
            <pc:docMk/>
            <pc:sldMk cId="4050081837" sldId="3408"/>
            <ac:spMk id="4" creationId="{1892723D-B2BA-FDD3-1702-68E2AA287D5B}"/>
          </ac:spMkLst>
        </pc:spChg>
      </pc:sldChg>
      <pc:sldChg chg="modSp add mod">
        <pc:chgData name="David Scheltinga" userId="3dc576bd-1285-402b-840f-83c0d4d6a7b2" providerId="ADAL" clId="{51360E8E-B3A6-43F7-A07F-C2245CD92F9E}" dt="2025-04-30T22:28:04.448" v="1623" actId="20577"/>
        <pc:sldMkLst>
          <pc:docMk/>
          <pc:sldMk cId="1035737484" sldId="3409"/>
        </pc:sldMkLst>
        <pc:spChg chg="mod">
          <ac:chgData name="David Scheltinga" userId="3dc576bd-1285-402b-840f-83c0d4d6a7b2" providerId="ADAL" clId="{51360E8E-B3A6-43F7-A07F-C2245CD92F9E}" dt="2025-04-30T22:27:14.891" v="1596" actId="20577"/>
          <ac:spMkLst>
            <pc:docMk/>
            <pc:sldMk cId="1035737484" sldId="3409"/>
            <ac:spMk id="2" creationId="{1A2D21A7-4E52-DEE4-F686-BF8FAC1425BC}"/>
          </ac:spMkLst>
        </pc:spChg>
        <pc:spChg chg="mod">
          <ac:chgData name="David Scheltinga" userId="3dc576bd-1285-402b-840f-83c0d4d6a7b2" providerId="ADAL" clId="{51360E8E-B3A6-43F7-A07F-C2245CD92F9E}" dt="2025-04-30T22:28:04.448" v="1623" actId="20577"/>
          <ac:spMkLst>
            <pc:docMk/>
            <pc:sldMk cId="1035737484" sldId="3409"/>
            <ac:spMk id="4" creationId="{57FD460F-8D26-A26B-3575-8C20D966027D}"/>
          </ac:spMkLst>
        </pc:spChg>
      </pc:sldChg>
      <pc:sldChg chg="modSp add mod">
        <pc:chgData name="David Scheltinga" userId="3dc576bd-1285-402b-840f-83c0d4d6a7b2" providerId="ADAL" clId="{51360E8E-B3A6-43F7-A07F-C2245CD92F9E}" dt="2025-04-30T22:29:17.315" v="1634" actId="6549"/>
        <pc:sldMkLst>
          <pc:docMk/>
          <pc:sldMk cId="3979520426" sldId="3410"/>
        </pc:sldMkLst>
        <pc:spChg chg="mod">
          <ac:chgData name="David Scheltinga" userId="3dc576bd-1285-402b-840f-83c0d4d6a7b2" providerId="ADAL" clId="{51360E8E-B3A6-43F7-A07F-C2245CD92F9E}" dt="2025-04-30T22:28:45.097" v="1625" actId="20577"/>
          <ac:spMkLst>
            <pc:docMk/>
            <pc:sldMk cId="3979520426" sldId="3410"/>
            <ac:spMk id="2" creationId="{0D071EBA-507E-98B3-5B8C-61C685CAB7A3}"/>
          </ac:spMkLst>
        </pc:spChg>
        <pc:spChg chg="mod">
          <ac:chgData name="David Scheltinga" userId="3dc576bd-1285-402b-840f-83c0d4d6a7b2" providerId="ADAL" clId="{51360E8E-B3A6-43F7-A07F-C2245CD92F9E}" dt="2025-04-30T22:29:17.315" v="1634" actId="6549"/>
          <ac:spMkLst>
            <pc:docMk/>
            <pc:sldMk cId="3979520426" sldId="3410"/>
            <ac:spMk id="4" creationId="{23640A1D-0A51-2272-0703-B9DA9F0135C1}"/>
          </ac:spMkLst>
        </pc:spChg>
      </pc:sldChg>
      <pc:sldChg chg="add ord">
        <pc:chgData name="David Scheltinga" userId="3dc576bd-1285-402b-840f-83c0d4d6a7b2" providerId="ADAL" clId="{51360E8E-B3A6-43F7-A07F-C2245CD92F9E}" dt="2025-05-07T10:53:56.057" v="1881"/>
        <pc:sldMkLst>
          <pc:docMk/>
          <pc:sldMk cId="2133294711" sldId="3411"/>
        </pc:sldMkLst>
      </pc:sldChg>
      <pc:sldChg chg="add del">
        <pc:chgData name="David Scheltinga" userId="3dc576bd-1285-402b-840f-83c0d4d6a7b2" providerId="ADAL" clId="{51360E8E-B3A6-43F7-A07F-C2245CD92F9E}" dt="2025-04-30T22:30:01.663" v="1635" actId="47"/>
        <pc:sldMkLst>
          <pc:docMk/>
          <pc:sldMk cId="391426527" sldId="3412"/>
        </pc:sldMkLst>
      </pc:sldChg>
      <pc:sldChg chg="add del">
        <pc:chgData name="David Scheltinga" userId="3dc576bd-1285-402b-840f-83c0d4d6a7b2" providerId="ADAL" clId="{51360E8E-B3A6-43F7-A07F-C2245CD92F9E}" dt="2025-05-07T10:53:42.237" v="1878" actId="47"/>
        <pc:sldMkLst>
          <pc:docMk/>
          <pc:sldMk cId="1261289497" sldId="3412"/>
        </pc:sldMkLst>
      </pc:sldChg>
      <pc:sldChg chg="add del">
        <pc:chgData name="David Scheltinga" userId="3dc576bd-1285-402b-840f-83c0d4d6a7b2" providerId="ADAL" clId="{51360E8E-B3A6-43F7-A07F-C2245CD92F9E}" dt="2025-05-07T10:53:44.790" v="1879" actId="47"/>
        <pc:sldMkLst>
          <pc:docMk/>
          <pc:sldMk cId="1156413030" sldId="3413"/>
        </pc:sldMkLst>
      </pc:sldChg>
      <pc:sldChg chg="add del">
        <pc:chgData name="David Scheltinga" userId="3dc576bd-1285-402b-840f-83c0d4d6a7b2" providerId="ADAL" clId="{51360E8E-B3A6-43F7-A07F-C2245CD92F9E}" dt="2025-04-30T22:30:04.550" v="1636" actId="47"/>
        <pc:sldMkLst>
          <pc:docMk/>
          <pc:sldMk cId="2239691657" sldId="3413"/>
        </pc:sldMkLst>
      </pc:sldChg>
      <pc:sldChg chg="modSp add mod ord">
        <pc:chgData name="David Scheltinga" userId="3dc576bd-1285-402b-840f-83c0d4d6a7b2" providerId="ADAL" clId="{51360E8E-B3A6-43F7-A07F-C2245CD92F9E}" dt="2025-05-07T23:15:50.934" v="2827" actId="20577"/>
        <pc:sldMkLst>
          <pc:docMk/>
          <pc:sldMk cId="3570798913" sldId="3414"/>
        </pc:sldMkLst>
        <pc:spChg chg="mod">
          <ac:chgData name="David Scheltinga" userId="3dc576bd-1285-402b-840f-83c0d4d6a7b2" providerId="ADAL" clId="{51360E8E-B3A6-43F7-A07F-C2245CD92F9E}" dt="2025-05-07T10:36:57.909" v="1831" actId="20577"/>
          <ac:spMkLst>
            <pc:docMk/>
            <pc:sldMk cId="3570798913" sldId="3414"/>
            <ac:spMk id="2" creationId="{5DEBDECB-7BA0-C606-A0E3-0E2E3AC7FDCA}"/>
          </ac:spMkLst>
        </pc:spChg>
        <pc:spChg chg="mod">
          <ac:chgData name="David Scheltinga" userId="3dc576bd-1285-402b-840f-83c0d4d6a7b2" providerId="ADAL" clId="{51360E8E-B3A6-43F7-A07F-C2245CD92F9E}" dt="2025-05-07T23:15:50.934" v="2827" actId="20577"/>
          <ac:spMkLst>
            <pc:docMk/>
            <pc:sldMk cId="3570798913" sldId="3414"/>
            <ac:spMk id="4" creationId="{0FF22318-B4A5-4088-FAB4-1B86D8F31484}"/>
          </ac:spMkLst>
        </pc:spChg>
      </pc:sldChg>
      <pc:sldChg chg="addSp modSp add mod">
        <pc:chgData name="David Scheltinga" userId="3dc576bd-1285-402b-840f-83c0d4d6a7b2" providerId="ADAL" clId="{51360E8E-B3A6-43F7-A07F-C2245CD92F9E}" dt="2025-05-07T10:53:30.774" v="1877" actId="20577"/>
        <pc:sldMkLst>
          <pc:docMk/>
          <pc:sldMk cId="4212435774" sldId="3415"/>
        </pc:sldMkLst>
        <pc:spChg chg="mod">
          <ac:chgData name="David Scheltinga" userId="3dc576bd-1285-402b-840f-83c0d4d6a7b2" providerId="ADAL" clId="{51360E8E-B3A6-43F7-A07F-C2245CD92F9E}" dt="2025-05-07T10:53:30.774" v="1877" actId="20577"/>
          <ac:spMkLst>
            <pc:docMk/>
            <pc:sldMk cId="4212435774" sldId="3415"/>
            <ac:spMk id="2" creationId="{9D4CE299-67AC-AF82-E2FA-DDE4DE892F6B}"/>
          </ac:spMkLst>
        </pc:spChg>
        <pc:spChg chg="mod">
          <ac:chgData name="David Scheltinga" userId="3dc576bd-1285-402b-840f-83c0d4d6a7b2" providerId="ADAL" clId="{51360E8E-B3A6-43F7-A07F-C2245CD92F9E}" dt="2025-05-07T10:39:52.844" v="1852" actId="20577"/>
          <ac:spMkLst>
            <pc:docMk/>
            <pc:sldMk cId="4212435774" sldId="3415"/>
            <ac:spMk id="4" creationId="{46CEE51A-B900-4D94-4458-B811712A5EA2}"/>
          </ac:spMkLst>
        </pc:spChg>
        <pc:picChg chg="add mod">
          <ac:chgData name="David Scheltinga" userId="3dc576bd-1285-402b-840f-83c0d4d6a7b2" providerId="ADAL" clId="{51360E8E-B3A6-43F7-A07F-C2245CD92F9E}" dt="2025-05-07T10:49:26.960" v="1854" actId="1076"/>
          <ac:picMkLst>
            <pc:docMk/>
            <pc:sldMk cId="4212435774" sldId="3415"/>
            <ac:picMk id="5" creationId="{35C032DF-97E9-64A7-17B7-BAC0CF997D4D}"/>
          </ac:picMkLst>
        </pc:picChg>
      </pc:sldChg>
      <pc:sldChg chg="addSp delSp modSp add mod">
        <pc:chgData name="David Scheltinga" userId="3dc576bd-1285-402b-840f-83c0d4d6a7b2" providerId="ADAL" clId="{51360E8E-B3A6-43F7-A07F-C2245CD92F9E}" dt="2025-05-07T10:53:20.779" v="1870" actId="20577"/>
        <pc:sldMkLst>
          <pc:docMk/>
          <pc:sldMk cId="2266535792" sldId="3416"/>
        </pc:sldMkLst>
        <pc:spChg chg="mod">
          <ac:chgData name="David Scheltinga" userId="3dc576bd-1285-402b-840f-83c0d4d6a7b2" providerId="ADAL" clId="{51360E8E-B3A6-43F7-A07F-C2245CD92F9E}" dt="2025-05-07T10:53:20.779" v="1870" actId="20577"/>
          <ac:spMkLst>
            <pc:docMk/>
            <pc:sldMk cId="2266535792" sldId="3416"/>
            <ac:spMk id="2" creationId="{9CCEE051-60A5-AF97-F5DB-1411C1454A2F}"/>
          </ac:spMkLst>
        </pc:spChg>
        <pc:picChg chg="del">
          <ac:chgData name="David Scheltinga" userId="3dc576bd-1285-402b-840f-83c0d4d6a7b2" providerId="ADAL" clId="{51360E8E-B3A6-43F7-A07F-C2245CD92F9E}" dt="2025-05-07T10:50:02.884" v="1856" actId="478"/>
          <ac:picMkLst>
            <pc:docMk/>
            <pc:sldMk cId="2266535792" sldId="3416"/>
            <ac:picMk id="5" creationId="{7B6FDF03-54F5-4FBD-5952-796875AA9DFB}"/>
          </ac:picMkLst>
        </pc:picChg>
        <pc:picChg chg="add mod">
          <ac:chgData name="David Scheltinga" userId="3dc576bd-1285-402b-840f-83c0d4d6a7b2" providerId="ADAL" clId="{51360E8E-B3A6-43F7-A07F-C2245CD92F9E}" dt="2025-05-07T10:53:13.762" v="1860" actId="14100"/>
          <ac:picMkLst>
            <pc:docMk/>
            <pc:sldMk cId="2266535792" sldId="3416"/>
            <ac:picMk id="6" creationId="{7C82F618-CB5B-164A-13D5-83757CBC630B}"/>
          </ac:picMkLst>
        </pc:picChg>
      </pc:sldChg>
      <pc:sldChg chg="modSp add mod">
        <pc:chgData name="David Scheltinga" userId="3dc576bd-1285-402b-840f-83c0d4d6a7b2" providerId="ADAL" clId="{51360E8E-B3A6-43F7-A07F-C2245CD92F9E}" dt="2025-05-07T11:17:18.926" v="2418" actId="20577"/>
        <pc:sldMkLst>
          <pc:docMk/>
          <pc:sldMk cId="4041266070" sldId="3417"/>
        </pc:sldMkLst>
        <pc:spChg chg="mod">
          <ac:chgData name="David Scheltinga" userId="3dc576bd-1285-402b-840f-83c0d4d6a7b2" providerId="ADAL" clId="{51360E8E-B3A6-43F7-A07F-C2245CD92F9E}" dt="2025-05-07T11:12:50.260" v="2010" actId="20577"/>
          <ac:spMkLst>
            <pc:docMk/>
            <pc:sldMk cId="4041266070" sldId="3417"/>
            <ac:spMk id="2" creationId="{73953623-78E4-305B-2CC3-4C77DD035AB6}"/>
          </ac:spMkLst>
        </pc:spChg>
        <pc:spChg chg="mod">
          <ac:chgData name="David Scheltinga" userId="3dc576bd-1285-402b-840f-83c0d4d6a7b2" providerId="ADAL" clId="{51360E8E-B3A6-43F7-A07F-C2245CD92F9E}" dt="2025-05-07T11:17:18.926" v="2418" actId="20577"/>
          <ac:spMkLst>
            <pc:docMk/>
            <pc:sldMk cId="4041266070" sldId="3417"/>
            <ac:spMk id="4" creationId="{842AE8B9-A0AC-EC00-34CD-215033E2F18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2A1EB7-1D77-083A-93A7-F412161ED5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6B2CA0E7-26CB-6D55-5354-AC90A8967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8617A-FDFF-4158-A52E-6ACB3BB19880}" type="datetimeFigureOut">
              <a:rPr lang="en-AU" smtClean="0"/>
              <a:t>8/05/2025</a:t>
            </a:fld>
            <a:endParaRPr lang="en-AU" dirty="0"/>
          </a:p>
        </p:txBody>
      </p:sp>
      <p:sp>
        <p:nvSpPr>
          <p:cNvPr id="4" name="Footer Placeholder 3">
            <a:extLst>
              <a:ext uri="{FF2B5EF4-FFF2-40B4-BE49-F238E27FC236}">
                <a16:creationId xmlns:a16="http://schemas.microsoft.com/office/drawing/2014/main" id="{FE882257-B22D-A846-32B1-4EE130173E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5B0E5A9D-8715-9B69-12E5-81B3B371C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CFA356-0F6A-4F4E-805A-850FF9EF17D5}" type="slidenum">
              <a:rPr lang="en-AU" smtClean="0"/>
              <a:t>‹#›</a:t>
            </a:fld>
            <a:endParaRPr lang="en-AU" dirty="0"/>
          </a:p>
        </p:txBody>
      </p:sp>
    </p:spTree>
    <p:extLst>
      <p:ext uri="{BB962C8B-B14F-4D97-AF65-F5344CB8AC3E}">
        <p14:creationId xmlns:p14="http://schemas.microsoft.com/office/powerpoint/2010/main" val="2765566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94648-7152-4E92-8374-2FAE3F1604D6}" type="datetimeFigureOut">
              <a:rPr lang="en-AU" smtClean="0"/>
              <a:t>8/05/2025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EC7C7-A5E7-4756-8666-42E09E2EC80E}" type="slidenum">
              <a:rPr lang="en-AU" smtClean="0"/>
              <a:t>‹#›</a:t>
            </a:fld>
            <a:endParaRPr lang="en-AU" dirty="0"/>
          </a:p>
        </p:txBody>
      </p:sp>
    </p:spTree>
    <p:extLst>
      <p:ext uri="{BB962C8B-B14F-4D97-AF65-F5344CB8AC3E}">
        <p14:creationId xmlns:p14="http://schemas.microsoft.com/office/powerpoint/2010/main" val="328656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9</a:t>
            </a:fld>
            <a:endParaRPr lang="en-AU" dirty="0"/>
          </a:p>
        </p:txBody>
      </p:sp>
    </p:spTree>
    <p:extLst>
      <p:ext uri="{BB962C8B-B14F-4D97-AF65-F5344CB8AC3E}">
        <p14:creationId xmlns:p14="http://schemas.microsoft.com/office/powerpoint/2010/main" val="354741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45EC7C7-A5E7-4756-8666-42E09E2EC80E}" type="slidenum">
              <a:rPr lang="en-AU" smtClean="0"/>
              <a:t>32</a:t>
            </a:fld>
            <a:endParaRPr lang="en-AU" dirty="0"/>
          </a:p>
        </p:txBody>
      </p:sp>
    </p:spTree>
    <p:extLst>
      <p:ext uri="{BB962C8B-B14F-4D97-AF65-F5344CB8AC3E}">
        <p14:creationId xmlns:p14="http://schemas.microsoft.com/office/powerpoint/2010/main" val="3714608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F703CD8F-FA19-4A4C-8DBF-8D2B02C39E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764"/>
            <a:ext cx="12192000" cy="6858000"/>
          </a:xfrm>
          <a:prstGeom prst="rect">
            <a:avLst/>
          </a:prstGeom>
        </p:spPr>
      </p:pic>
      <p:sp>
        <p:nvSpPr>
          <p:cNvPr id="2" name="Title 1">
            <a:extLst>
              <a:ext uri="{FF2B5EF4-FFF2-40B4-BE49-F238E27FC236}">
                <a16:creationId xmlns:a16="http://schemas.microsoft.com/office/drawing/2014/main" id="{D8423F3D-6480-4531-9F27-BC6378BEFE1C}"/>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40B6E98-2F00-4D46-BD83-6F7C08B87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974B7E-D160-4C7A-A8FA-2F8F08C9DCDE}"/>
              </a:ext>
            </a:extLst>
          </p:cNvPr>
          <p:cNvSpPr>
            <a:spLocks noGrp="1"/>
          </p:cNvSpPr>
          <p:nvPr>
            <p:ph type="dt" sz="half" idx="10"/>
          </p:nvPr>
        </p:nvSpPr>
        <p:spPr/>
        <p:txBody>
          <a:bodyPr/>
          <a:lstStyle/>
          <a:p>
            <a:fld id="{DF86E207-B0FF-4604-8A75-3FFA1445C834}" type="datetimeFigureOut">
              <a:rPr lang="en-AU" smtClean="0"/>
              <a:t>8/05/2025</a:t>
            </a:fld>
            <a:endParaRPr lang="en-AU" dirty="0"/>
          </a:p>
        </p:txBody>
      </p:sp>
      <p:sp>
        <p:nvSpPr>
          <p:cNvPr id="5" name="Footer Placeholder 4">
            <a:extLst>
              <a:ext uri="{FF2B5EF4-FFF2-40B4-BE49-F238E27FC236}">
                <a16:creationId xmlns:a16="http://schemas.microsoft.com/office/drawing/2014/main" id="{32EF8FEA-774A-4CFE-9584-C58AD23B6D4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90CABCB-8498-477F-967F-BD89550A846A}"/>
              </a:ext>
            </a:extLst>
          </p:cNvPr>
          <p:cNvSpPr>
            <a:spLocks noGrp="1"/>
          </p:cNvSpPr>
          <p:nvPr>
            <p:ph type="sldNum" sz="quarter" idx="12"/>
          </p:nvPr>
        </p:nvSpPr>
        <p:spPr/>
        <p:txBody>
          <a:bodyPr/>
          <a:lstStyle/>
          <a:p>
            <a:fld id="{9BFFC3E1-27DB-453B-A7B6-7FC7E20AE116}" type="slidenum">
              <a:rPr lang="en-AU" smtClean="0"/>
              <a:t>‹#›</a:t>
            </a:fld>
            <a:endParaRPr lang="en-AU" dirty="0"/>
          </a:p>
        </p:txBody>
      </p:sp>
      <p:pic>
        <p:nvPicPr>
          <p:cNvPr id="9" name="Picture 8" descr="Logo, company name&#10;&#10;Description automatically generated">
            <a:extLst>
              <a:ext uri="{FF2B5EF4-FFF2-40B4-BE49-F238E27FC236}">
                <a16:creationId xmlns:a16="http://schemas.microsoft.com/office/drawing/2014/main" id="{84E4F992-E1FD-4BCD-8C24-66834A475D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1991" y="305537"/>
            <a:ext cx="3002919" cy="978015"/>
          </a:xfrm>
          <a:prstGeom prst="rect">
            <a:avLst/>
          </a:prstGeom>
        </p:spPr>
      </p:pic>
      <p:pic>
        <p:nvPicPr>
          <p:cNvPr id="11" name="Picture 10" descr="Logo, company name&#10;&#10;Description automatically generated">
            <a:extLst>
              <a:ext uri="{FF2B5EF4-FFF2-40B4-BE49-F238E27FC236}">
                <a16:creationId xmlns:a16="http://schemas.microsoft.com/office/drawing/2014/main" id="{ADAC0A91-A2AE-2494-8E76-6E69DAB209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8352" y="357295"/>
            <a:ext cx="3073817" cy="1087872"/>
          </a:xfrm>
          <a:prstGeom prst="rect">
            <a:avLst/>
          </a:prstGeom>
        </p:spPr>
      </p:pic>
    </p:spTree>
    <p:extLst>
      <p:ext uri="{BB962C8B-B14F-4D97-AF65-F5344CB8AC3E}">
        <p14:creationId xmlns:p14="http://schemas.microsoft.com/office/powerpoint/2010/main" val="255944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9561-361B-5787-8D8C-D9A84102F3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CACA0F4-9527-0AA2-7646-75DDFC741C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15042F3-2FA7-D974-C611-869A30C88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1C043-2D8C-173A-F623-96D0847EC1D9}"/>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6" name="Footer Placeholder 5">
            <a:extLst>
              <a:ext uri="{FF2B5EF4-FFF2-40B4-BE49-F238E27FC236}">
                <a16:creationId xmlns:a16="http://schemas.microsoft.com/office/drawing/2014/main" id="{61BD6502-044C-DDD6-1F8E-C44AF35FBC28}"/>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7BDFC3E-54FF-FC96-51F8-9CB29477179A}"/>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162457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51C27-28EA-9D60-749B-5BB3DBE32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6B551B9-7456-8E2E-F2CE-D5C1631DB6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26D1E67E-98B6-8B1B-D48A-C6A4E1F49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D00C6-6ACE-84DC-AE7F-BD7F4486062B}"/>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6" name="Footer Placeholder 5">
            <a:extLst>
              <a:ext uri="{FF2B5EF4-FFF2-40B4-BE49-F238E27FC236}">
                <a16:creationId xmlns:a16="http://schemas.microsoft.com/office/drawing/2014/main" id="{EED26931-5C74-E455-A277-D470DDB4B831}"/>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E69A5FB2-1486-65A4-4F0C-C36306521A8C}"/>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2288321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E9CE-3DCF-9C3E-2D38-5AD5A14048B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3576B0D-0ED2-6922-26A1-6E27255A38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000C7F-B583-BD5A-0EE7-183CB431B816}"/>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5" name="Footer Placeholder 4">
            <a:extLst>
              <a:ext uri="{FF2B5EF4-FFF2-40B4-BE49-F238E27FC236}">
                <a16:creationId xmlns:a16="http://schemas.microsoft.com/office/drawing/2014/main" id="{76BA848D-ED36-B5AE-F54C-7992FA53147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E2EE36C-60DE-B5E6-2B61-49CE92217C40}"/>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361991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F8A11-62B0-DBFD-176A-4FCBDE5008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944EEBC-D5F5-0762-2DCD-9F9A08F84A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44238B4-04D6-ABA4-28B6-A0B5AE22A22C}"/>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5" name="Footer Placeholder 4">
            <a:extLst>
              <a:ext uri="{FF2B5EF4-FFF2-40B4-BE49-F238E27FC236}">
                <a16:creationId xmlns:a16="http://schemas.microsoft.com/office/drawing/2014/main" id="{5947A48E-9F14-A007-4BE9-847E3096421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E122A5B-9B5F-F59D-9422-B02B4FD75677}"/>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17466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F703CD8F-FA19-4A4C-8DBF-8D2B02C39E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6764"/>
            <a:ext cx="12192000" cy="6858000"/>
          </a:xfrm>
          <a:prstGeom prst="rect">
            <a:avLst/>
          </a:prstGeom>
        </p:spPr>
      </p:pic>
      <p:sp>
        <p:nvSpPr>
          <p:cNvPr id="2" name="Title 1">
            <a:extLst>
              <a:ext uri="{FF2B5EF4-FFF2-40B4-BE49-F238E27FC236}">
                <a16:creationId xmlns:a16="http://schemas.microsoft.com/office/drawing/2014/main" id="{D8423F3D-6480-4531-9F27-BC6378BEFE1C}"/>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640B6E98-2F00-4D46-BD83-6F7C08B87F4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F6974B7E-D160-4C7A-A8FA-2F8F08C9DCDE}"/>
              </a:ext>
            </a:extLst>
          </p:cNvPr>
          <p:cNvSpPr>
            <a:spLocks noGrp="1"/>
          </p:cNvSpPr>
          <p:nvPr>
            <p:ph type="dt" sz="half" idx="10"/>
          </p:nvPr>
        </p:nvSpPr>
        <p:spPr/>
        <p:txBody>
          <a:bodyPr/>
          <a:lstStyle/>
          <a:p>
            <a:fld id="{DF86E207-B0FF-4604-8A75-3FFA1445C834}" type="datetimeFigureOut">
              <a:rPr lang="en-AU" smtClean="0"/>
              <a:t>8/05/2025</a:t>
            </a:fld>
            <a:endParaRPr lang="en-AU" dirty="0"/>
          </a:p>
        </p:txBody>
      </p:sp>
      <p:sp>
        <p:nvSpPr>
          <p:cNvPr id="5" name="Footer Placeholder 4">
            <a:extLst>
              <a:ext uri="{FF2B5EF4-FFF2-40B4-BE49-F238E27FC236}">
                <a16:creationId xmlns:a16="http://schemas.microsoft.com/office/drawing/2014/main" id="{32EF8FEA-774A-4CFE-9584-C58AD23B6D41}"/>
              </a:ext>
            </a:extLst>
          </p:cNvPr>
          <p:cNvSpPr>
            <a:spLocks noGrp="1"/>
          </p:cNvSpPr>
          <p:nvPr>
            <p:ph type="ftr" sz="quarter" idx="11"/>
          </p:nvPr>
        </p:nvSpPr>
        <p:spPr/>
        <p:txBody>
          <a:bodyPr/>
          <a:lstStyle/>
          <a:p>
            <a:r>
              <a:rPr lang="en-US" dirty="0"/>
              <a:t>qldwater.com.au</a:t>
            </a:r>
            <a:endParaRPr lang="en-AU" dirty="0"/>
          </a:p>
        </p:txBody>
      </p:sp>
      <p:sp>
        <p:nvSpPr>
          <p:cNvPr id="6" name="Slide Number Placeholder 5">
            <a:extLst>
              <a:ext uri="{FF2B5EF4-FFF2-40B4-BE49-F238E27FC236}">
                <a16:creationId xmlns:a16="http://schemas.microsoft.com/office/drawing/2014/main" id="{890CABCB-8498-477F-967F-BD89550A846A}"/>
              </a:ext>
            </a:extLst>
          </p:cNvPr>
          <p:cNvSpPr>
            <a:spLocks noGrp="1"/>
          </p:cNvSpPr>
          <p:nvPr>
            <p:ph type="sldNum" sz="quarter" idx="12"/>
          </p:nvPr>
        </p:nvSpPr>
        <p:spPr/>
        <p:txBody>
          <a:bodyPr/>
          <a:lstStyle/>
          <a:p>
            <a:fld id="{9BFFC3E1-27DB-453B-A7B6-7FC7E20AE116}" type="slidenum">
              <a:rPr lang="en-AU" smtClean="0"/>
              <a:t>‹#›</a:t>
            </a:fld>
            <a:endParaRPr lang="en-AU" dirty="0"/>
          </a:p>
        </p:txBody>
      </p:sp>
      <p:pic>
        <p:nvPicPr>
          <p:cNvPr id="15" name="Picture 14" descr="A blue water droplet with white text&#10;&#10;Description automatically generated">
            <a:extLst>
              <a:ext uri="{FF2B5EF4-FFF2-40B4-BE49-F238E27FC236}">
                <a16:creationId xmlns:a16="http://schemas.microsoft.com/office/drawing/2014/main" id="{775C5C2E-84A4-8751-7116-85549391F5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257" y="4880037"/>
            <a:ext cx="979638" cy="1333024"/>
          </a:xfrm>
          <a:prstGeom prst="rect">
            <a:avLst/>
          </a:prstGeom>
        </p:spPr>
      </p:pic>
    </p:spTree>
    <p:extLst>
      <p:ext uri="{BB962C8B-B14F-4D97-AF65-F5344CB8AC3E}">
        <p14:creationId xmlns:p14="http://schemas.microsoft.com/office/powerpoint/2010/main" val="205630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CE30-76E7-123A-09BB-0AEE1D6DAF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3193902-B16F-3DCE-DBB5-CB88F6A7C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2F0880A-7FA1-4C7C-3510-9D769F059A57}"/>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5" name="Footer Placeholder 4">
            <a:extLst>
              <a:ext uri="{FF2B5EF4-FFF2-40B4-BE49-F238E27FC236}">
                <a16:creationId xmlns:a16="http://schemas.microsoft.com/office/drawing/2014/main" id="{02DEF332-3BE5-4922-4CA1-D0BD7270BE4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28C7ABF-527B-3942-8884-2B0E677E5E8C}"/>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420890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C4A4E-5316-B5B0-805E-E9898AEB9E7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605B83-78E9-3FE1-0421-022BC0B94B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E3BA587-E0C0-C27E-D957-E487AD826AA1}"/>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5" name="Footer Placeholder 4">
            <a:extLst>
              <a:ext uri="{FF2B5EF4-FFF2-40B4-BE49-F238E27FC236}">
                <a16:creationId xmlns:a16="http://schemas.microsoft.com/office/drawing/2014/main" id="{96FCC8AF-AB6E-BBBC-27B4-94EA74BDEEE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38480D3-9292-25B9-2F08-B87E29C72299}"/>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357496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FF01-EBDF-848B-BC06-90B0108B2F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2058E46-E16D-5CDA-3C16-CDE805763B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A14A56-D9E6-ABDB-B156-FD9D85E23A65}"/>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5" name="Footer Placeholder 4">
            <a:extLst>
              <a:ext uri="{FF2B5EF4-FFF2-40B4-BE49-F238E27FC236}">
                <a16:creationId xmlns:a16="http://schemas.microsoft.com/office/drawing/2014/main" id="{67041F8D-BD90-A06F-A811-7AF42CA19FB8}"/>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D080057-F415-D8B8-4C49-E1BD4256FBDA}"/>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292736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78A4-EAFE-1825-ECFA-5066CD35FF6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F2CF2D-E400-9DFF-8D9B-EE5E583FC4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5F53C50-25AE-032C-4304-A43D23469E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2557D67-AEDC-C732-DE5E-7B73888E1022}"/>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6" name="Footer Placeholder 5">
            <a:extLst>
              <a:ext uri="{FF2B5EF4-FFF2-40B4-BE49-F238E27FC236}">
                <a16:creationId xmlns:a16="http://schemas.microsoft.com/office/drawing/2014/main" id="{88FAD7D2-903A-BF2C-0518-516248919D4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065BB9B-EDEE-0506-6BD8-1F96DD1AC5C8}"/>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291039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E193-34A9-89DE-4662-3B5ACD50B13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4AF84D-1448-1C5F-C162-1D87E47042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B0357-4586-0E5B-C348-DC0C0402B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48DCB80-029E-D422-179D-B47EB2BF3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62E140-C0B1-BE40-BD36-794173A16D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456863A-11E9-2360-B16E-5E4F932E140F}"/>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8" name="Footer Placeholder 7">
            <a:extLst>
              <a:ext uri="{FF2B5EF4-FFF2-40B4-BE49-F238E27FC236}">
                <a16:creationId xmlns:a16="http://schemas.microsoft.com/office/drawing/2014/main" id="{AB91A058-5FAF-5CE4-140B-A4E29318CC09}"/>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8CD6AB20-6B2E-9BC7-2EBD-8F4F0E6CF821}"/>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120133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771F-EFEB-4F88-7BDE-DB32ED55D73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5989DDD-6156-EBED-A2FD-0D0B46590E0D}"/>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4" name="Footer Placeholder 3">
            <a:extLst>
              <a:ext uri="{FF2B5EF4-FFF2-40B4-BE49-F238E27FC236}">
                <a16:creationId xmlns:a16="http://schemas.microsoft.com/office/drawing/2014/main" id="{3601F90D-4EAB-8A62-3894-54D85BBF880B}"/>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A8A9B0B7-3435-75B5-BD45-0E7F9FD7AA43}"/>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59026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1022B-B8DF-5791-E988-9F3D644A60B0}"/>
              </a:ext>
            </a:extLst>
          </p:cNvPr>
          <p:cNvSpPr>
            <a:spLocks noGrp="1"/>
          </p:cNvSpPr>
          <p:nvPr>
            <p:ph type="dt" sz="half" idx="10"/>
          </p:nvPr>
        </p:nvSpPr>
        <p:spPr/>
        <p:txBody>
          <a:bodyPr/>
          <a:lstStyle/>
          <a:p>
            <a:fld id="{EAC1A52D-7E3F-4203-AABA-95E6CE8BAAB0}" type="datetimeFigureOut">
              <a:rPr lang="en-AU" smtClean="0"/>
              <a:t>8/05/2025</a:t>
            </a:fld>
            <a:endParaRPr lang="en-AU" dirty="0"/>
          </a:p>
        </p:txBody>
      </p:sp>
      <p:sp>
        <p:nvSpPr>
          <p:cNvPr id="3" name="Footer Placeholder 2">
            <a:extLst>
              <a:ext uri="{FF2B5EF4-FFF2-40B4-BE49-F238E27FC236}">
                <a16:creationId xmlns:a16="http://schemas.microsoft.com/office/drawing/2014/main" id="{ED1BA65F-5179-C94D-0A5C-485F81638566}"/>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A6B03054-6F58-4EA6-F80F-A561AA0E6567}"/>
              </a:ext>
            </a:extLst>
          </p:cNvPr>
          <p:cNvSpPr>
            <a:spLocks noGrp="1"/>
          </p:cNvSpPr>
          <p:nvPr>
            <p:ph type="sldNum" sz="quarter" idx="12"/>
          </p:nvPr>
        </p:nvSpPr>
        <p:spPr/>
        <p:txBody>
          <a:bodyPr/>
          <a:lstStyle/>
          <a:p>
            <a:fld id="{2BE0E926-9555-4F68-9BC9-A03E31F3B325}" type="slidenum">
              <a:rPr lang="en-AU" smtClean="0"/>
              <a:t>‹#›</a:t>
            </a:fld>
            <a:endParaRPr lang="en-AU" dirty="0"/>
          </a:p>
        </p:txBody>
      </p:sp>
    </p:spTree>
    <p:extLst>
      <p:ext uri="{BB962C8B-B14F-4D97-AF65-F5344CB8AC3E}">
        <p14:creationId xmlns:p14="http://schemas.microsoft.com/office/powerpoint/2010/main" val="29377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E7EFB-E089-5698-3DF8-23718663F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2862FE7-BACB-3035-598F-437122E93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B755053-0370-C07E-50AC-6867EBDC72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C1A52D-7E3F-4203-AABA-95E6CE8BAAB0}" type="datetimeFigureOut">
              <a:rPr lang="en-AU" smtClean="0"/>
              <a:t>8/05/2025</a:t>
            </a:fld>
            <a:endParaRPr lang="en-AU" dirty="0"/>
          </a:p>
        </p:txBody>
      </p:sp>
      <p:sp>
        <p:nvSpPr>
          <p:cNvPr id="5" name="Footer Placeholder 4">
            <a:extLst>
              <a:ext uri="{FF2B5EF4-FFF2-40B4-BE49-F238E27FC236}">
                <a16:creationId xmlns:a16="http://schemas.microsoft.com/office/drawing/2014/main" id="{C17D48E7-CD7D-78DF-0B22-A01801764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dirty="0"/>
          </a:p>
        </p:txBody>
      </p:sp>
      <p:sp>
        <p:nvSpPr>
          <p:cNvPr id="6" name="Slide Number Placeholder 5">
            <a:extLst>
              <a:ext uri="{FF2B5EF4-FFF2-40B4-BE49-F238E27FC236}">
                <a16:creationId xmlns:a16="http://schemas.microsoft.com/office/drawing/2014/main" id="{0DBC3938-F392-23CA-3CD8-0FB3BD58C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E0E926-9555-4F68-9BC9-A03E31F3B325}" type="slidenum">
              <a:rPr lang="en-AU" smtClean="0"/>
              <a:t>‹#›</a:t>
            </a:fld>
            <a:endParaRPr lang="en-AU" dirty="0"/>
          </a:p>
        </p:txBody>
      </p:sp>
    </p:spTree>
    <p:extLst>
      <p:ext uri="{BB962C8B-B14F-4D97-AF65-F5344CB8AC3E}">
        <p14:creationId xmlns:p14="http://schemas.microsoft.com/office/powerpoint/2010/main" val="200563834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Emily.Lohmann@sa.gov.au" TargetMode="External"/><Relationship Id="rId2" Type="http://schemas.openxmlformats.org/officeDocument/2006/relationships/hyperlink" Target="https://www.qldwater.com.au/SWIM_Hel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taging.swim.qldwater.com.au/ad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wim.qldwater.com.au/ad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om.gov.au/water/npr/framework-review/" TargetMode="External"/><Relationship Id="rId2" Type="http://schemas.openxmlformats.org/officeDocument/2006/relationships/hyperlink" Target="http://www.bom.gov.au/water/npr/" TargetMode="External"/><Relationship Id="rId1" Type="http://schemas.openxmlformats.org/officeDocument/2006/relationships/slideLayout" Target="../slideLayouts/slideLayout2.xml"/><Relationship Id="rId4" Type="http://schemas.openxmlformats.org/officeDocument/2006/relationships/hyperlink" Target="https://qldwater.com.au/SWIM_Help"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qldwater.com.au/SWIM_Hel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swim.qldwater.com.au/report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scheltinga@qldwater.com.a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qldwater.com.au/" TargetMode="External"/><Relationship Id="rId4" Type="http://schemas.openxmlformats.org/officeDocument/2006/relationships/hyperlink" Target="mailto:jdean@qldwater.com.au" TargetMode="External"/></Relationships>
</file>

<file path=ppt/slides/_rels/slide33.xml.rels><?xml version="1.0" encoding="UTF-8" standalone="yes"?>
<Relationships xmlns="http://schemas.openxmlformats.org/package/2006/relationships"><Relationship Id="rId26" Type="http://schemas.openxmlformats.org/officeDocument/2006/relationships/image" Target="../media/image55.png"/><Relationship Id="rId21" Type="http://schemas.openxmlformats.org/officeDocument/2006/relationships/image" Target="../media/image51.png"/><Relationship Id="rId42" Type="http://schemas.openxmlformats.org/officeDocument/2006/relationships/image" Target="../media/image15.png"/><Relationship Id="rId47" Type="http://schemas.openxmlformats.org/officeDocument/2006/relationships/image" Target="../media/image71.png"/><Relationship Id="rId63" Type="http://schemas.openxmlformats.org/officeDocument/2006/relationships/image" Target="../media/image83.png"/><Relationship Id="rId68" Type="http://schemas.openxmlformats.org/officeDocument/2006/relationships/image" Target="../media/image86.png"/><Relationship Id="rId2" Type="http://schemas.openxmlformats.org/officeDocument/2006/relationships/image" Target="../media/image9.png"/><Relationship Id="rId16" Type="http://schemas.openxmlformats.org/officeDocument/2006/relationships/image" Target="../media/image47.png"/><Relationship Id="rId29" Type="http://schemas.openxmlformats.org/officeDocument/2006/relationships/image" Target="../media/image58.png"/><Relationship Id="rId11" Type="http://schemas.openxmlformats.org/officeDocument/2006/relationships/image" Target="../media/image42.png"/><Relationship Id="rId24" Type="http://schemas.openxmlformats.org/officeDocument/2006/relationships/image" Target="../media/image11.png"/><Relationship Id="rId32" Type="http://schemas.openxmlformats.org/officeDocument/2006/relationships/image" Target="../media/image61.png"/><Relationship Id="rId37" Type="http://schemas.openxmlformats.org/officeDocument/2006/relationships/image" Target="../media/image64.png"/><Relationship Id="rId40" Type="http://schemas.openxmlformats.org/officeDocument/2006/relationships/image" Target="../media/image66.png"/><Relationship Id="rId45" Type="http://schemas.openxmlformats.org/officeDocument/2006/relationships/image" Target="../media/image70.png"/><Relationship Id="rId53" Type="http://schemas.openxmlformats.org/officeDocument/2006/relationships/image" Target="../media/image19.png"/><Relationship Id="rId58" Type="http://schemas.openxmlformats.org/officeDocument/2006/relationships/image" Target="../media/image78.png"/><Relationship Id="rId66" Type="http://schemas.openxmlformats.org/officeDocument/2006/relationships/image" Target="../media/image84.png"/><Relationship Id="rId74" Type="http://schemas.openxmlformats.org/officeDocument/2006/relationships/image" Target="../media/image25.png"/><Relationship Id="rId5" Type="http://schemas.openxmlformats.org/officeDocument/2006/relationships/image" Target="../media/image36.png"/><Relationship Id="rId61" Type="http://schemas.openxmlformats.org/officeDocument/2006/relationships/image" Target="../media/image81.png"/><Relationship Id="rId19" Type="http://schemas.openxmlformats.org/officeDocument/2006/relationships/image" Target="../media/image49.png"/><Relationship Id="rId14" Type="http://schemas.openxmlformats.org/officeDocument/2006/relationships/image" Target="../media/image45.png"/><Relationship Id="rId22" Type="http://schemas.openxmlformats.org/officeDocument/2006/relationships/image" Target="../media/image52.png"/><Relationship Id="rId27" Type="http://schemas.openxmlformats.org/officeDocument/2006/relationships/image" Target="../media/image56.png"/><Relationship Id="rId30" Type="http://schemas.openxmlformats.org/officeDocument/2006/relationships/image" Target="../media/image59.png"/><Relationship Id="rId35" Type="http://schemas.openxmlformats.org/officeDocument/2006/relationships/image" Target="../media/image63.png"/><Relationship Id="rId43" Type="http://schemas.openxmlformats.org/officeDocument/2006/relationships/image" Target="../media/image68.png"/><Relationship Id="rId48" Type="http://schemas.openxmlformats.org/officeDocument/2006/relationships/image" Target="../media/image72.png"/><Relationship Id="rId56" Type="http://schemas.openxmlformats.org/officeDocument/2006/relationships/image" Target="../media/image76.png"/><Relationship Id="rId64" Type="http://schemas.openxmlformats.org/officeDocument/2006/relationships/image" Target="../media/image21.png"/><Relationship Id="rId69" Type="http://schemas.openxmlformats.org/officeDocument/2006/relationships/image" Target="../media/image87.png"/><Relationship Id="rId8" Type="http://schemas.openxmlformats.org/officeDocument/2006/relationships/image" Target="../media/image39.png"/><Relationship Id="rId51" Type="http://schemas.openxmlformats.org/officeDocument/2006/relationships/image" Target="../media/image74.png"/><Relationship Id="rId72" Type="http://schemas.openxmlformats.org/officeDocument/2006/relationships/image" Target="../media/image23.png"/><Relationship Id="rId3" Type="http://schemas.openxmlformats.org/officeDocument/2006/relationships/image" Target="../media/image34.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4.png"/><Relationship Id="rId33" Type="http://schemas.openxmlformats.org/officeDocument/2006/relationships/image" Target="../media/image62.png"/><Relationship Id="rId38" Type="http://schemas.openxmlformats.org/officeDocument/2006/relationships/image" Target="../media/image14.png"/><Relationship Id="rId46" Type="http://schemas.openxmlformats.org/officeDocument/2006/relationships/image" Target="../media/image16.png"/><Relationship Id="rId59" Type="http://schemas.openxmlformats.org/officeDocument/2006/relationships/image" Target="../media/image79.png"/><Relationship Id="rId67" Type="http://schemas.openxmlformats.org/officeDocument/2006/relationships/image" Target="../media/image85.png"/><Relationship Id="rId20" Type="http://schemas.openxmlformats.org/officeDocument/2006/relationships/image" Target="../media/image50.png"/><Relationship Id="rId41" Type="http://schemas.openxmlformats.org/officeDocument/2006/relationships/image" Target="../media/image67.png"/><Relationship Id="rId54" Type="http://schemas.openxmlformats.org/officeDocument/2006/relationships/image" Target="../media/image75.png"/><Relationship Id="rId62" Type="http://schemas.openxmlformats.org/officeDocument/2006/relationships/image" Target="../media/image82.png"/><Relationship Id="rId70"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37.png"/><Relationship Id="rId15" Type="http://schemas.openxmlformats.org/officeDocument/2006/relationships/image" Target="../media/image46.png"/><Relationship Id="rId23" Type="http://schemas.openxmlformats.org/officeDocument/2006/relationships/image" Target="../media/image53.png"/><Relationship Id="rId28" Type="http://schemas.openxmlformats.org/officeDocument/2006/relationships/image" Target="../media/image57.png"/><Relationship Id="rId36" Type="http://schemas.openxmlformats.org/officeDocument/2006/relationships/image" Target="../media/image13.png"/><Relationship Id="rId49" Type="http://schemas.openxmlformats.org/officeDocument/2006/relationships/image" Target="../media/image73.png"/><Relationship Id="rId57" Type="http://schemas.openxmlformats.org/officeDocument/2006/relationships/image" Target="../media/image77.png"/><Relationship Id="rId10" Type="http://schemas.openxmlformats.org/officeDocument/2006/relationships/image" Target="../media/image41.png"/><Relationship Id="rId31" Type="http://schemas.openxmlformats.org/officeDocument/2006/relationships/image" Target="../media/image60.png"/><Relationship Id="rId44" Type="http://schemas.openxmlformats.org/officeDocument/2006/relationships/image" Target="../media/image69.png"/><Relationship Id="rId52" Type="http://schemas.openxmlformats.org/officeDocument/2006/relationships/image" Target="../media/image18.png"/><Relationship Id="rId60" Type="http://schemas.openxmlformats.org/officeDocument/2006/relationships/image" Target="../media/image80.png"/><Relationship Id="rId65" Type="http://schemas.openxmlformats.org/officeDocument/2006/relationships/image" Target="../media/image22.png"/><Relationship Id="rId73" Type="http://schemas.openxmlformats.org/officeDocument/2006/relationships/image" Target="../media/image24.png"/><Relationship Id="rId4" Type="http://schemas.openxmlformats.org/officeDocument/2006/relationships/image" Target="../media/image35.png"/><Relationship Id="rId9" Type="http://schemas.openxmlformats.org/officeDocument/2006/relationships/image" Target="../media/image40.png"/><Relationship Id="rId13" Type="http://schemas.openxmlformats.org/officeDocument/2006/relationships/image" Target="../media/image44.png"/><Relationship Id="rId18" Type="http://schemas.openxmlformats.org/officeDocument/2006/relationships/image" Target="../media/image10.png"/><Relationship Id="rId39" Type="http://schemas.openxmlformats.org/officeDocument/2006/relationships/image" Target="../media/image65.png"/><Relationship Id="rId34" Type="http://schemas.openxmlformats.org/officeDocument/2006/relationships/image" Target="../media/image12.png"/><Relationship Id="rId50" Type="http://schemas.openxmlformats.org/officeDocument/2006/relationships/image" Target="../media/image17.png"/><Relationship Id="rId55" Type="http://schemas.openxmlformats.org/officeDocument/2006/relationships/image" Target="../media/image20.png"/><Relationship Id="rId7" Type="http://schemas.openxmlformats.org/officeDocument/2006/relationships/image" Target="../media/image38.png"/><Relationship Id="rId71" Type="http://schemas.openxmlformats.org/officeDocument/2006/relationships/image" Target="../media/image89.png"/></Relationships>
</file>

<file path=ppt/slides/_rels/slide34.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jpg"/><Relationship Id="rId11" Type="http://schemas.openxmlformats.org/officeDocument/2006/relationships/image" Target="../media/image99.jp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png"/></Relationships>
</file>

<file path=ppt/slides/_rels/slide3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explorer.water.qld.gov.au/explore-providers" TargetMode="External"/><Relationship Id="rId4" Type="http://schemas.openxmlformats.org/officeDocument/2006/relationships/hyperlink" Target="https://www.qldwater.com.au/repor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5D2E-2A35-4C51-8A49-00FCFA8940E4}"/>
              </a:ext>
            </a:extLst>
          </p:cNvPr>
          <p:cNvSpPr>
            <a:spLocks noGrp="1"/>
          </p:cNvSpPr>
          <p:nvPr>
            <p:ph type="title"/>
          </p:nvPr>
        </p:nvSpPr>
        <p:spPr/>
        <p:txBody>
          <a:bodyPr/>
          <a:lstStyle/>
          <a:p>
            <a:endParaRPr lang="en-AU" dirty="0"/>
          </a:p>
        </p:txBody>
      </p:sp>
      <p:pic>
        <p:nvPicPr>
          <p:cNvPr id="9" name="Content Placeholder 8">
            <a:extLst>
              <a:ext uri="{FF2B5EF4-FFF2-40B4-BE49-F238E27FC236}">
                <a16:creationId xmlns:a16="http://schemas.microsoft.com/office/drawing/2014/main" id="{D22FE5D8-10B4-476D-A04B-88F317A920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8" name="Rectangle 7">
            <a:extLst>
              <a:ext uri="{FF2B5EF4-FFF2-40B4-BE49-F238E27FC236}">
                <a16:creationId xmlns:a16="http://schemas.microsoft.com/office/drawing/2014/main" id="{437AC4B4-FDEF-C19E-1030-5E9A02EEA1A3}"/>
              </a:ext>
            </a:extLst>
          </p:cNvPr>
          <p:cNvSpPr/>
          <p:nvPr/>
        </p:nvSpPr>
        <p:spPr>
          <a:xfrm>
            <a:off x="7589882" y="1520427"/>
            <a:ext cx="1228372" cy="121362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a:extLst>
              <a:ext uri="{FF2B5EF4-FFF2-40B4-BE49-F238E27FC236}">
                <a16:creationId xmlns:a16="http://schemas.microsoft.com/office/drawing/2014/main" id="{3FC20766-CA3C-8306-41C4-7BDB3310307B}"/>
              </a:ext>
            </a:extLst>
          </p:cNvPr>
          <p:cNvSpPr txBox="1"/>
          <p:nvPr/>
        </p:nvSpPr>
        <p:spPr>
          <a:xfrm>
            <a:off x="7056406" y="2524872"/>
            <a:ext cx="4891177" cy="3724096"/>
          </a:xfrm>
          <a:prstGeom prst="rect">
            <a:avLst/>
          </a:prstGeom>
          <a:noFill/>
        </p:spPr>
        <p:txBody>
          <a:bodyPr wrap="square" rtlCol="0">
            <a:spAutoFit/>
          </a:bodyPr>
          <a:lstStyle/>
          <a:p>
            <a:pPr algn="ctr"/>
            <a:r>
              <a:rPr lang="en-US" sz="3600" i="1" dirty="0">
                <a:solidFill>
                  <a:srgbClr val="0070C0"/>
                </a:solidFill>
                <a:latin typeface="+mj-lt"/>
              </a:rPr>
              <a:t>SWIM: helping to satisfy your annual reporting requirements</a:t>
            </a:r>
          </a:p>
          <a:p>
            <a:pPr algn="ctr"/>
            <a:endParaRPr lang="en-US" sz="3200" dirty="0">
              <a:solidFill>
                <a:srgbClr val="0070C0"/>
              </a:solidFill>
              <a:latin typeface="+mj-lt"/>
            </a:endParaRPr>
          </a:p>
          <a:p>
            <a:pPr algn="ctr"/>
            <a:endParaRPr lang="en-US" sz="3200" dirty="0">
              <a:solidFill>
                <a:srgbClr val="0070C0"/>
              </a:solidFill>
              <a:latin typeface="+mj-lt"/>
            </a:endParaRPr>
          </a:p>
          <a:p>
            <a:pPr algn="ctr"/>
            <a:r>
              <a:rPr lang="en-US" sz="3200" dirty="0">
                <a:solidFill>
                  <a:schemeClr val="tx2">
                    <a:lumMod val="75000"/>
                    <a:lumOff val="25000"/>
                  </a:schemeClr>
                </a:solidFill>
                <a:latin typeface="+mj-lt"/>
              </a:rPr>
              <a:t>David Scheltinga and </a:t>
            </a:r>
          </a:p>
          <a:p>
            <a:pPr algn="ctr"/>
            <a:r>
              <a:rPr lang="en-US" sz="3200" dirty="0">
                <a:solidFill>
                  <a:schemeClr val="tx2">
                    <a:lumMod val="75000"/>
                    <a:lumOff val="25000"/>
                  </a:schemeClr>
                </a:solidFill>
                <a:latin typeface="+mj-lt"/>
              </a:rPr>
              <a:t>Jess Dean</a:t>
            </a:r>
            <a:endParaRPr lang="en-US" sz="2800" dirty="0">
              <a:solidFill>
                <a:schemeClr val="tx2">
                  <a:lumMod val="75000"/>
                  <a:lumOff val="25000"/>
                </a:schemeClr>
              </a:solidFill>
              <a:latin typeface="+mj-lt"/>
            </a:endParaRPr>
          </a:p>
        </p:txBody>
      </p:sp>
      <p:grpSp>
        <p:nvGrpSpPr>
          <p:cNvPr id="6" name="Group 5">
            <a:extLst>
              <a:ext uri="{FF2B5EF4-FFF2-40B4-BE49-F238E27FC236}">
                <a16:creationId xmlns:a16="http://schemas.microsoft.com/office/drawing/2014/main" id="{5D1B7B66-0C5D-18C5-697A-3B43D1F86246}"/>
              </a:ext>
            </a:extLst>
          </p:cNvPr>
          <p:cNvGrpSpPr/>
          <p:nvPr/>
        </p:nvGrpSpPr>
        <p:grpSpPr>
          <a:xfrm>
            <a:off x="7275864" y="429768"/>
            <a:ext cx="4572988" cy="1520427"/>
            <a:chOff x="7275864" y="649224"/>
            <a:chExt cx="4572988" cy="1520427"/>
          </a:xfrm>
        </p:grpSpPr>
        <p:pic>
          <p:nvPicPr>
            <p:cNvPr id="5" name="Picture 4">
              <a:extLst>
                <a:ext uri="{FF2B5EF4-FFF2-40B4-BE49-F238E27FC236}">
                  <a16:creationId xmlns:a16="http://schemas.microsoft.com/office/drawing/2014/main" id="{48E36C6B-B6AE-4C51-C15A-3908A4D72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710" y="649224"/>
              <a:ext cx="2678848" cy="1520427"/>
            </a:xfrm>
            <a:prstGeom prst="rect">
              <a:avLst/>
            </a:prstGeom>
          </p:spPr>
        </p:pic>
        <p:pic>
          <p:nvPicPr>
            <p:cNvPr id="7" name="Picture 6">
              <a:extLst>
                <a:ext uri="{FF2B5EF4-FFF2-40B4-BE49-F238E27FC236}">
                  <a16:creationId xmlns:a16="http://schemas.microsoft.com/office/drawing/2014/main" id="{44B42768-5E01-20F3-9CE3-00501E0DFB41}"/>
                </a:ext>
              </a:extLst>
            </p:cNvPr>
            <p:cNvPicPr>
              <a:picLocks noChangeAspect="1"/>
            </p:cNvPicPr>
            <p:nvPr/>
          </p:nvPicPr>
          <p:blipFill>
            <a:blip r:embed="rId4"/>
            <a:stretch>
              <a:fillRect/>
            </a:stretch>
          </p:blipFill>
          <p:spPr>
            <a:xfrm>
              <a:off x="7275864" y="712123"/>
              <a:ext cx="1066949" cy="1457528"/>
            </a:xfrm>
            <a:prstGeom prst="rect">
              <a:avLst/>
            </a:prstGeom>
          </p:spPr>
        </p:pic>
        <p:sp>
          <p:nvSpPr>
            <p:cNvPr id="10" name="TextBox 9">
              <a:extLst>
                <a:ext uri="{FF2B5EF4-FFF2-40B4-BE49-F238E27FC236}">
                  <a16:creationId xmlns:a16="http://schemas.microsoft.com/office/drawing/2014/main" id="{3DD4D5AA-19AF-45E8-3E22-0E7E90F5A365}"/>
                </a:ext>
              </a:extLst>
            </p:cNvPr>
            <p:cNvSpPr txBox="1"/>
            <p:nvPr/>
          </p:nvSpPr>
          <p:spPr>
            <a:xfrm>
              <a:off x="11468620" y="991027"/>
              <a:ext cx="380232" cy="276999"/>
            </a:xfrm>
            <a:prstGeom prst="rect">
              <a:avLst/>
            </a:prstGeom>
            <a:noFill/>
          </p:spPr>
          <p:txBody>
            <a:bodyPr wrap="none" rtlCol="0">
              <a:spAutoFit/>
            </a:bodyPr>
            <a:lstStyle/>
            <a:p>
              <a:r>
                <a:rPr lang="en-AU" sz="1200" dirty="0"/>
                <a:t>TM</a:t>
              </a:r>
            </a:p>
          </p:txBody>
        </p:sp>
      </p:grpSp>
    </p:spTree>
    <p:extLst>
      <p:ext uri="{BB962C8B-B14F-4D97-AF65-F5344CB8AC3E}">
        <p14:creationId xmlns:p14="http://schemas.microsoft.com/office/powerpoint/2010/main" val="3601065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66D12-0CC9-9A5F-2A53-FE16AED69F8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96B154F-D1D8-65AA-A5CB-6454E0583256}"/>
              </a:ext>
            </a:extLst>
          </p:cNvPr>
          <p:cNvSpPr txBox="1"/>
          <p:nvPr/>
        </p:nvSpPr>
        <p:spPr>
          <a:xfrm>
            <a:off x="880112" y="1553471"/>
            <a:ext cx="10256589" cy="3724096"/>
          </a:xfrm>
          <a:prstGeom prst="rect">
            <a:avLst/>
          </a:prstGeom>
          <a:noFill/>
        </p:spPr>
        <p:txBody>
          <a:bodyPr wrap="square" rtlCol="0">
            <a:spAutoFit/>
          </a:bodyPr>
          <a:lstStyle/>
          <a:p>
            <a:pPr marL="361950" indent="-333375">
              <a:spcAft>
                <a:spcPts val="1200"/>
              </a:spcAft>
              <a:buFont typeface="+mj-lt"/>
              <a:buAutoNum type="arabicPeriod"/>
            </a:pPr>
            <a:r>
              <a:rPr lang="en-US" sz="2800" dirty="0">
                <a:solidFill>
                  <a:srgbClr val="0070C0"/>
                </a:solidFill>
                <a:hlinkClick r:id="rId2"/>
              </a:rPr>
              <a:t>https://www.qldwater.com.au/SWIM_Help</a:t>
            </a:r>
            <a:r>
              <a:rPr lang="en-US" sz="2800" dirty="0">
                <a:solidFill>
                  <a:srgbClr val="0070C0"/>
                </a:solidFill>
              </a:rPr>
              <a:t> (videos, definition docs, calculators, etc.)</a:t>
            </a:r>
          </a:p>
          <a:p>
            <a:pPr marL="361950" indent="-333375">
              <a:spcAft>
                <a:spcPts val="1200"/>
              </a:spcAft>
              <a:buFont typeface="+mj-lt"/>
              <a:buAutoNum type="arabicPeriod"/>
            </a:pPr>
            <a:r>
              <a:rPr lang="en-US" sz="2800" dirty="0">
                <a:solidFill>
                  <a:srgbClr val="0070C0"/>
                </a:solidFill>
              </a:rPr>
              <a:t> </a:t>
            </a:r>
            <a:r>
              <a:rPr lang="en-US" sz="2800" b="1" i="1" dirty="0">
                <a:solidFill>
                  <a:srgbClr val="0070C0"/>
                </a:solidFill>
              </a:rPr>
              <a:t>qldwater</a:t>
            </a:r>
            <a:r>
              <a:rPr lang="en-US" sz="2800" dirty="0">
                <a:solidFill>
                  <a:srgbClr val="0070C0"/>
                </a:solidFill>
              </a:rPr>
              <a:t> online / in-person training sessions</a:t>
            </a:r>
          </a:p>
          <a:p>
            <a:pPr marL="361950" indent="-333375">
              <a:spcAft>
                <a:spcPts val="1200"/>
              </a:spcAft>
              <a:buFont typeface="+mj-lt"/>
              <a:buAutoNum type="arabicPeriod"/>
            </a:pPr>
            <a:r>
              <a:rPr lang="en-US" sz="2800" dirty="0">
                <a:solidFill>
                  <a:srgbClr val="0070C0"/>
                </a:solidFill>
              </a:rPr>
              <a:t>Contact me or Jess @ </a:t>
            </a:r>
            <a:r>
              <a:rPr lang="en-US" sz="2800" b="1" i="1" dirty="0">
                <a:solidFill>
                  <a:srgbClr val="0070C0"/>
                </a:solidFill>
              </a:rPr>
              <a:t>qldwater </a:t>
            </a:r>
            <a:r>
              <a:rPr lang="en-US" sz="2000" dirty="0">
                <a:solidFill>
                  <a:srgbClr val="0070C0"/>
                </a:solidFill>
              </a:rPr>
              <a:t>(see contact slide at end)</a:t>
            </a:r>
          </a:p>
          <a:p>
            <a:pPr marL="361950" indent="-333375">
              <a:spcAft>
                <a:spcPts val="1200"/>
              </a:spcAft>
              <a:buFont typeface="+mj-lt"/>
              <a:buAutoNum type="arabicPeriod"/>
            </a:pPr>
            <a:r>
              <a:rPr lang="en-US" sz="2800" dirty="0">
                <a:solidFill>
                  <a:srgbClr val="0070C0"/>
                </a:solidFill>
              </a:rPr>
              <a:t>Your dedicated OTR Officer (Emily - </a:t>
            </a:r>
            <a:r>
              <a:rPr lang="en-AU" sz="2800" u="sng" spc="5" dirty="0">
                <a:solidFill>
                  <a:srgbClr val="156082"/>
                </a:solidFill>
                <a:effectLst/>
                <a:ea typeface="Aptos" panose="020B0004020202020204" pitchFamily="34" charset="0"/>
                <a:cs typeface="Aptos" panose="020B0004020202020204" pitchFamily="34" charset="0"/>
                <a:hlinkClick r:id="rId3"/>
              </a:rPr>
              <a:t>Emily.Lohmann@sa.gov.au</a:t>
            </a:r>
            <a:r>
              <a:rPr lang="en-US" sz="2800" dirty="0">
                <a:solidFill>
                  <a:srgbClr val="0070C0"/>
                </a:solidFill>
              </a:rPr>
              <a:t>)</a:t>
            </a:r>
          </a:p>
          <a:p>
            <a:pPr marL="361950" indent="-333375">
              <a:spcAft>
                <a:spcPts val="1200"/>
              </a:spcAft>
              <a:buFont typeface="+mj-lt"/>
              <a:buAutoNum type="arabicPeriod"/>
            </a:pPr>
            <a:r>
              <a:rPr lang="en-US" sz="2800" dirty="0">
                <a:solidFill>
                  <a:srgbClr val="0070C0"/>
                </a:solidFill>
              </a:rPr>
              <a:t>We will be sending </a:t>
            </a:r>
            <a:r>
              <a:rPr lang="en-US" sz="2800" b="1" dirty="0">
                <a:solidFill>
                  <a:srgbClr val="0070C0"/>
                </a:solidFill>
              </a:rPr>
              <a:t>regular</a:t>
            </a:r>
            <a:r>
              <a:rPr lang="en-US" sz="2800" dirty="0">
                <a:solidFill>
                  <a:srgbClr val="0070C0"/>
                </a:solidFill>
              </a:rPr>
              <a:t> emails with helpful information, advice and due dates</a:t>
            </a:r>
          </a:p>
        </p:txBody>
      </p:sp>
      <p:sp>
        <p:nvSpPr>
          <p:cNvPr id="2" name="Title 1">
            <a:extLst>
              <a:ext uri="{FF2B5EF4-FFF2-40B4-BE49-F238E27FC236}">
                <a16:creationId xmlns:a16="http://schemas.microsoft.com/office/drawing/2014/main" id="{33C84F82-4FB0-BA34-515D-B1C6827B954C}"/>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Help with SWIM Annual </a:t>
            </a:r>
            <a:r>
              <a:rPr lang="en-US" dirty="0"/>
              <a:t>R</a:t>
            </a:r>
            <a:r>
              <a:rPr lang="en-US" dirty="0">
                <a:solidFill>
                  <a:schemeClr val="bg1"/>
                </a:solidFill>
                <a:latin typeface="+mj-lt"/>
              </a:rPr>
              <a:t>eporting</a:t>
            </a:r>
          </a:p>
        </p:txBody>
      </p:sp>
    </p:spTree>
    <p:extLst>
      <p:ext uri="{BB962C8B-B14F-4D97-AF65-F5344CB8AC3E}">
        <p14:creationId xmlns:p14="http://schemas.microsoft.com/office/powerpoint/2010/main" val="365232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D978-981F-9B51-6E03-8C6E51A0A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F54BA-05A3-2D2F-1A56-07E2D52A40CF}"/>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Deadlines for submitting Annual Data</a:t>
            </a:r>
          </a:p>
        </p:txBody>
      </p:sp>
      <p:sp>
        <p:nvSpPr>
          <p:cNvPr id="3" name="Rectangle 2">
            <a:extLst>
              <a:ext uri="{FF2B5EF4-FFF2-40B4-BE49-F238E27FC236}">
                <a16:creationId xmlns:a16="http://schemas.microsoft.com/office/drawing/2014/main" id="{CB04E603-E8B9-9C80-DD26-F6BB175BA065}"/>
              </a:ext>
            </a:extLst>
          </p:cNvPr>
          <p:cNvSpPr>
            <a:spLocks noChangeArrowheads="1"/>
          </p:cNvSpPr>
          <p:nvPr/>
        </p:nvSpPr>
        <p:spPr bwMode="auto">
          <a:xfrm>
            <a:off x="2116129" y="2533978"/>
            <a:ext cx="7686239" cy="1846659"/>
          </a:xfrm>
          <a:prstGeom prst="rect">
            <a:avLst/>
          </a:prstGeom>
          <a:noFill/>
          <a:ln w="28575">
            <a:solidFill>
              <a:srgbClr val="FF0000"/>
            </a:solidFill>
            <a:miter lim="800000"/>
            <a:headEnd/>
            <a:tailEnd/>
          </a:ln>
        </p:spPr>
        <p:txBody>
          <a:bodyPr wrap="square" anchor="ctr">
            <a:spAutoFit/>
          </a:bodyPr>
          <a:lstStyle/>
          <a:p>
            <a:pPr algn="ctr"/>
            <a:endParaRPr lang="en-AU" sz="2400" b="1" dirty="0">
              <a:cs typeface="Times New Roman" pitchFamily="18" charset="0"/>
            </a:endParaRPr>
          </a:p>
          <a:p>
            <a:pPr algn="ctr" eaLnBrk="0" hangingPunct="0"/>
            <a:r>
              <a:rPr lang="en-AU" sz="2400" b="1" dirty="0">
                <a:solidFill>
                  <a:srgbClr val="FF0000"/>
                </a:solidFill>
              </a:rPr>
              <a:t>Wed 1</a:t>
            </a:r>
            <a:r>
              <a:rPr lang="en-AU" sz="2400" b="1" baseline="30000" dirty="0">
                <a:solidFill>
                  <a:srgbClr val="FF0000"/>
                </a:solidFill>
              </a:rPr>
              <a:t>st</a:t>
            </a:r>
            <a:r>
              <a:rPr lang="en-AU" sz="2400" b="1" dirty="0">
                <a:solidFill>
                  <a:srgbClr val="FF0000"/>
                </a:solidFill>
              </a:rPr>
              <a:t> October</a:t>
            </a:r>
            <a:r>
              <a:rPr lang="en-AU" sz="2400" dirty="0"/>
              <a:t>: for all data</a:t>
            </a:r>
          </a:p>
          <a:p>
            <a:pPr algn="ctr" eaLnBrk="0" hangingPunct="0"/>
            <a:endParaRPr lang="en-AU" sz="2400" dirty="0"/>
          </a:p>
          <a:p>
            <a:pPr algn="ctr" eaLnBrk="0" hangingPunct="0"/>
            <a:r>
              <a:rPr lang="en-AU" sz="2400" b="1" dirty="0">
                <a:solidFill>
                  <a:srgbClr val="FF0000"/>
                </a:solidFill>
              </a:rPr>
              <a:t>31</a:t>
            </a:r>
            <a:r>
              <a:rPr lang="en-AU" sz="2400" b="1" baseline="30000" dirty="0">
                <a:solidFill>
                  <a:srgbClr val="FF0000"/>
                </a:solidFill>
              </a:rPr>
              <a:t>st</a:t>
            </a:r>
            <a:r>
              <a:rPr lang="en-AU" sz="2400" b="1" dirty="0">
                <a:solidFill>
                  <a:srgbClr val="FF0000"/>
                </a:solidFill>
              </a:rPr>
              <a:t> October</a:t>
            </a:r>
            <a:r>
              <a:rPr lang="en-AU" sz="2400" dirty="0"/>
              <a:t>: Finalise for NPR and ABS data</a:t>
            </a:r>
          </a:p>
          <a:p>
            <a:pPr algn="ctr" eaLnBrk="0" hangingPunct="0"/>
            <a:endParaRPr lang="en-AU" dirty="0"/>
          </a:p>
        </p:txBody>
      </p:sp>
      <p:sp>
        <p:nvSpPr>
          <p:cNvPr id="5" name="Subtitle 2">
            <a:extLst>
              <a:ext uri="{FF2B5EF4-FFF2-40B4-BE49-F238E27FC236}">
                <a16:creationId xmlns:a16="http://schemas.microsoft.com/office/drawing/2014/main" id="{FE35F242-4CA4-92EC-A915-62A44D23896D}"/>
              </a:ext>
            </a:extLst>
          </p:cNvPr>
          <p:cNvSpPr txBox="1">
            <a:spLocks/>
          </p:cNvSpPr>
          <p:nvPr/>
        </p:nvSpPr>
        <p:spPr>
          <a:xfrm>
            <a:off x="2135561" y="5281776"/>
            <a:ext cx="7865919" cy="817272"/>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r>
              <a:rPr lang="en-US" sz="2400" dirty="0">
                <a:solidFill>
                  <a:srgbClr val="0070C0"/>
                </a:solidFill>
              </a:rPr>
              <a:t>SWIM will forward the data on these dates to meet your reporting requirements</a:t>
            </a:r>
          </a:p>
        </p:txBody>
      </p:sp>
    </p:spTree>
    <p:extLst>
      <p:ext uri="{BB962C8B-B14F-4D97-AF65-F5344CB8AC3E}">
        <p14:creationId xmlns:p14="http://schemas.microsoft.com/office/powerpoint/2010/main" val="21718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3E86-487C-860D-B72A-B23FBECC921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6CEE51A-B900-4D94-4458-B811712A5EA2}"/>
              </a:ext>
            </a:extLst>
          </p:cNvPr>
          <p:cNvSpPr txBox="1"/>
          <p:nvPr/>
        </p:nvSpPr>
        <p:spPr>
          <a:xfrm>
            <a:off x="880112" y="1553471"/>
            <a:ext cx="10256589" cy="523220"/>
          </a:xfrm>
          <a:prstGeom prst="rect">
            <a:avLst/>
          </a:prstGeom>
          <a:noFill/>
        </p:spPr>
        <p:txBody>
          <a:bodyPr wrap="square" rtlCol="0">
            <a:spAutoFit/>
          </a:bodyPr>
          <a:lstStyle/>
          <a:p>
            <a:pPr marL="28575">
              <a:spcAft>
                <a:spcPts val="1200"/>
              </a:spcAft>
            </a:pPr>
            <a:r>
              <a:rPr lang="en-US" sz="2800" dirty="0">
                <a:solidFill>
                  <a:srgbClr val="0070C0"/>
                </a:solidFill>
              </a:rPr>
              <a:t>Website access</a:t>
            </a:r>
          </a:p>
        </p:txBody>
      </p:sp>
      <p:sp>
        <p:nvSpPr>
          <p:cNvPr id="2" name="Title 1">
            <a:extLst>
              <a:ext uri="{FF2B5EF4-FFF2-40B4-BE49-F238E27FC236}">
                <a16:creationId xmlns:a16="http://schemas.microsoft.com/office/drawing/2014/main" id="{9D4CE299-67AC-AF82-E2FA-DDE4DE892F6B}"/>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SWIM Administration – Users</a:t>
            </a:r>
          </a:p>
        </p:txBody>
      </p:sp>
      <p:pic>
        <p:nvPicPr>
          <p:cNvPr id="5" name="Picture 4">
            <a:extLst>
              <a:ext uri="{FF2B5EF4-FFF2-40B4-BE49-F238E27FC236}">
                <a16:creationId xmlns:a16="http://schemas.microsoft.com/office/drawing/2014/main" id="{35C032DF-97E9-64A7-17B7-BAC0CF997D4D}"/>
              </a:ext>
            </a:extLst>
          </p:cNvPr>
          <p:cNvPicPr>
            <a:picLocks noChangeAspect="1"/>
          </p:cNvPicPr>
          <p:nvPr/>
        </p:nvPicPr>
        <p:blipFill>
          <a:blip r:embed="rId2"/>
          <a:stretch>
            <a:fillRect/>
          </a:stretch>
        </p:blipFill>
        <p:spPr>
          <a:xfrm>
            <a:off x="3801795" y="1553471"/>
            <a:ext cx="5649113" cy="4772691"/>
          </a:xfrm>
          <a:prstGeom prst="rect">
            <a:avLst/>
          </a:prstGeom>
        </p:spPr>
      </p:pic>
    </p:spTree>
    <p:extLst>
      <p:ext uri="{BB962C8B-B14F-4D97-AF65-F5344CB8AC3E}">
        <p14:creationId xmlns:p14="http://schemas.microsoft.com/office/powerpoint/2010/main" val="421243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2C166-B656-FE69-74BA-EDDA99D561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53F0101-02A0-678D-895D-982CA3DB83F2}"/>
              </a:ext>
            </a:extLst>
          </p:cNvPr>
          <p:cNvSpPr txBox="1"/>
          <p:nvPr/>
        </p:nvSpPr>
        <p:spPr>
          <a:xfrm>
            <a:off x="880112" y="1553471"/>
            <a:ext cx="10256589" cy="523220"/>
          </a:xfrm>
          <a:prstGeom prst="rect">
            <a:avLst/>
          </a:prstGeom>
          <a:noFill/>
        </p:spPr>
        <p:txBody>
          <a:bodyPr wrap="square" rtlCol="0">
            <a:spAutoFit/>
          </a:bodyPr>
          <a:lstStyle/>
          <a:p>
            <a:pPr marL="28575">
              <a:spcAft>
                <a:spcPts val="1200"/>
              </a:spcAft>
            </a:pPr>
            <a:r>
              <a:rPr lang="en-US" sz="2800" dirty="0">
                <a:solidFill>
                  <a:srgbClr val="0070C0"/>
                </a:solidFill>
              </a:rPr>
              <a:t>Website access</a:t>
            </a:r>
          </a:p>
        </p:txBody>
      </p:sp>
      <p:sp>
        <p:nvSpPr>
          <p:cNvPr id="2" name="Title 1">
            <a:extLst>
              <a:ext uri="{FF2B5EF4-FFF2-40B4-BE49-F238E27FC236}">
                <a16:creationId xmlns:a16="http://schemas.microsoft.com/office/drawing/2014/main" id="{9CCEE051-60A5-AF97-F5DB-1411C1454A2F}"/>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SWIM Administration – </a:t>
            </a:r>
            <a:r>
              <a:rPr lang="en-US" dirty="0"/>
              <a:t>ADT </a:t>
            </a:r>
            <a:r>
              <a:rPr lang="en-US" dirty="0">
                <a:solidFill>
                  <a:schemeClr val="bg1"/>
                </a:solidFill>
                <a:latin typeface="+mj-lt"/>
              </a:rPr>
              <a:t>Access</a:t>
            </a:r>
          </a:p>
        </p:txBody>
      </p:sp>
      <p:pic>
        <p:nvPicPr>
          <p:cNvPr id="6" name="Picture 5">
            <a:extLst>
              <a:ext uri="{FF2B5EF4-FFF2-40B4-BE49-F238E27FC236}">
                <a16:creationId xmlns:a16="http://schemas.microsoft.com/office/drawing/2014/main" id="{7C82F618-CB5B-164A-13D5-83757CBC630B}"/>
              </a:ext>
            </a:extLst>
          </p:cNvPr>
          <p:cNvPicPr>
            <a:picLocks noChangeAspect="1"/>
          </p:cNvPicPr>
          <p:nvPr/>
        </p:nvPicPr>
        <p:blipFill>
          <a:blip r:embed="rId2"/>
          <a:stretch>
            <a:fillRect/>
          </a:stretch>
        </p:blipFill>
        <p:spPr>
          <a:xfrm>
            <a:off x="3597130" y="1295400"/>
            <a:ext cx="5598909" cy="5562600"/>
          </a:xfrm>
          <a:prstGeom prst="rect">
            <a:avLst/>
          </a:prstGeom>
        </p:spPr>
      </p:pic>
    </p:spTree>
    <p:extLst>
      <p:ext uri="{BB962C8B-B14F-4D97-AF65-F5344CB8AC3E}">
        <p14:creationId xmlns:p14="http://schemas.microsoft.com/office/powerpoint/2010/main" val="226653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16BB-F9D2-3841-8B09-410E2DC8E13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FF22318-B4A5-4088-FAB4-1B86D8F31484}"/>
              </a:ext>
            </a:extLst>
          </p:cNvPr>
          <p:cNvSpPr txBox="1"/>
          <p:nvPr/>
        </p:nvSpPr>
        <p:spPr>
          <a:xfrm>
            <a:off x="880112" y="1553471"/>
            <a:ext cx="10256589" cy="3877985"/>
          </a:xfrm>
          <a:prstGeom prst="rect">
            <a:avLst/>
          </a:prstGeom>
          <a:noFill/>
        </p:spPr>
        <p:txBody>
          <a:bodyPr wrap="square" rtlCol="0">
            <a:spAutoFit/>
          </a:bodyPr>
          <a:lstStyle/>
          <a:p>
            <a:pPr marL="28575">
              <a:spcAft>
                <a:spcPts val="1200"/>
              </a:spcAft>
            </a:pPr>
            <a:r>
              <a:rPr lang="en-US" sz="2800" dirty="0">
                <a:solidFill>
                  <a:srgbClr val="0070C0"/>
                </a:solidFill>
              </a:rPr>
              <a:t>Login details:</a:t>
            </a:r>
          </a:p>
          <a:p>
            <a:pPr marL="468000" indent="-180000">
              <a:spcAft>
                <a:spcPts val="1200"/>
              </a:spcAft>
              <a:buFont typeface="Arial" panose="020B0604020202020204" pitchFamily="34" charset="0"/>
              <a:buChar char="•"/>
            </a:pPr>
            <a:r>
              <a:rPr lang="en-US" sz="2800" dirty="0">
                <a:solidFill>
                  <a:srgbClr val="0070C0"/>
                </a:solidFill>
              </a:rPr>
              <a:t>Username: david79</a:t>
            </a:r>
          </a:p>
          <a:p>
            <a:pPr marL="468000" indent="-180000">
              <a:spcAft>
                <a:spcPts val="1200"/>
              </a:spcAft>
              <a:buFont typeface="Arial" panose="020B0604020202020204" pitchFamily="34" charset="0"/>
              <a:buChar char="•"/>
            </a:pPr>
            <a:r>
              <a:rPr lang="en-US" sz="2800" dirty="0">
                <a:solidFill>
                  <a:srgbClr val="0070C0"/>
                </a:solidFill>
              </a:rPr>
              <a:t>Password: david79</a:t>
            </a:r>
          </a:p>
          <a:p>
            <a:pPr marL="468000" indent="-180000">
              <a:spcAft>
                <a:spcPts val="1200"/>
              </a:spcAft>
              <a:buFont typeface="Arial" panose="020B0604020202020204" pitchFamily="34" charset="0"/>
              <a:buChar char="•"/>
            </a:pPr>
            <a:r>
              <a:rPr lang="en-US" sz="2800" dirty="0">
                <a:solidFill>
                  <a:srgbClr val="0070C0"/>
                </a:solidFill>
              </a:rPr>
              <a:t>Region Id: 79</a:t>
            </a:r>
          </a:p>
          <a:p>
            <a:pPr marL="28575">
              <a:spcAft>
                <a:spcPts val="1200"/>
              </a:spcAft>
            </a:pPr>
            <a:r>
              <a:rPr lang="en-US" sz="2800" dirty="0">
                <a:solidFill>
                  <a:srgbClr val="0070C0"/>
                </a:solidFill>
              </a:rPr>
              <a:t>Website: </a:t>
            </a:r>
            <a:r>
              <a:rPr lang="en-US" sz="2800" dirty="0">
                <a:solidFill>
                  <a:srgbClr val="0070C0"/>
                </a:solidFill>
                <a:hlinkClick r:id="rId2"/>
              </a:rPr>
              <a:t>https://staging.swim.qldwater.com.au/adt</a:t>
            </a:r>
            <a:r>
              <a:rPr lang="en-US" sz="2800" dirty="0">
                <a:solidFill>
                  <a:srgbClr val="0070C0"/>
                </a:solidFill>
              </a:rPr>
              <a:t> </a:t>
            </a:r>
            <a:r>
              <a:rPr lang="en-US" sz="2800" dirty="0">
                <a:solidFill>
                  <a:srgbClr val="FF0000"/>
                </a:solidFill>
              </a:rPr>
              <a:t>(only use for training!)</a:t>
            </a:r>
          </a:p>
          <a:p>
            <a:pPr marL="28575">
              <a:spcAft>
                <a:spcPts val="1200"/>
              </a:spcAft>
            </a:pPr>
            <a:r>
              <a:rPr lang="en-US" sz="2800" dirty="0">
                <a:solidFill>
                  <a:srgbClr val="0070C0"/>
                </a:solidFill>
              </a:rPr>
              <a:t>Please </a:t>
            </a:r>
            <a:r>
              <a:rPr lang="en-US" sz="2800" b="1" dirty="0">
                <a:solidFill>
                  <a:srgbClr val="0070C0"/>
                </a:solidFill>
              </a:rPr>
              <a:t>note</a:t>
            </a:r>
            <a:r>
              <a:rPr lang="en-US" sz="2800" dirty="0">
                <a:solidFill>
                  <a:srgbClr val="0070C0"/>
                </a:solidFill>
              </a:rPr>
              <a:t> that both username and password are case sensitive.</a:t>
            </a:r>
          </a:p>
        </p:txBody>
      </p:sp>
      <p:sp>
        <p:nvSpPr>
          <p:cNvPr id="2" name="Title 1">
            <a:extLst>
              <a:ext uri="{FF2B5EF4-FFF2-40B4-BE49-F238E27FC236}">
                <a16:creationId xmlns:a16="http://schemas.microsoft.com/office/drawing/2014/main" id="{5DEBDECB-7BA0-C606-A0E3-0E2E3AC7FDCA}"/>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SWIM Annual Data Tool (ADT) – access</a:t>
            </a:r>
          </a:p>
        </p:txBody>
      </p:sp>
    </p:spTree>
    <p:extLst>
      <p:ext uri="{BB962C8B-B14F-4D97-AF65-F5344CB8AC3E}">
        <p14:creationId xmlns:p14="http://schemas.microsoft.com/office/powerpoint/2010/main" val="3570798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D7CEF-4F69-AD6E-FB27-3F88AFE99A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B1CCCB-21A2-3490-7E97-AAF64CE4BBDD}"/>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Annual Data Tool</a:t>
            </a:r>
          </a:p>
        </p:txBody>
      </p:sp>
      <p:pic>
        <p:nvPicPr>
          <p:cNvPr id="3" name="Picture 2">
            <a:extLst>
              <a:ext uri="{FF2B5EF4-FFF2-40B4-BE49-F238E27FC236}">
                <a16:creationId xmlns:a16="http://schemas.microsoft.com/office/drawing/2014/main" id="{EB587D8E-DDF3-86AC-37FC-6553344F8492}"/>
              </a:ext>
            </a:extLst>
          </p:cNvPr>
          <p:cNvPicPr>
            <a:picLocks noChangeAspect="1"/>
          </p:cNvPicPr>
          <p:nvPr/>
        </p:nvPicPr>
        <p:blipFill>
          <a:blip r:embed="rId2"/>
          <a:stretch>
            <a:fillRect/>
          </a:stretch>
        </p:blipFill>
        <p:spPr>
          <a:xfrm>
            <a:off x="1457234" y="1440216"/>
            <a:ext cx="9144000" cy="4953000"/>
          </a:xfrm>
          <a:prstGeom prst="rect">
            <a:avLst/>
          </a:prstGeom>
        </p:spPr>
      </p:pic>
    </p:spTree>
    <p:extLst>
      <p:ext uri="{BB962C8B-B14F-4D97-AF65-F5344CB8AC3E}">
        <p14:creationId xmlns:p14="http://schemas.microsoft.com/office/powerpoint/2010/main" val="2165821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A15B-C350-BB74-69EF-6AE65BFD8B0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9F804F-67C3-9E72-D7F8-383091782DB7}"/>
              </a:ext>
            </a:extLst>
          </p:cNvPr>
          <p:cNvPicPr>
            <a:picLocks noChangeAspect="1"/>
          </p:cNvPicPr>
          <p:nvPr/>
        </p:nvPicPr>
        <p:blipFill>
          <a:blip r:embed="rId2"/>
          <a:stretch>
            <a:fillRect/>
          </a:stretch>
        </p:blipFill>
        <p:spPr>
          <a:xfrm>
            <a:off x="3349642" y="2376500"/>
            <a:ext cx="5492716" cy="2562200"/>
          </a:xfrm>
          <a:prstGeom prst="rect">
            <a:avLst/>
          </a:prstGeom>
        </p:spPr>
      </p:pic>
    </p:spTree>
    <p:extLst>
      <p:ext uri="{BB962C8B-B14F-4D97-AF65-F5344CB8AC3E}">
        <p14:creationId xmlns:p14="http://schemas.microsoft.com/office/powerpoint/2010/main" val="1238648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ECC4E-2709-4B2E-70B5-ECCC45B26B6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A4E8EF-4610-DA4C-DED2-339E704A5102}"/>
              </a:ext>
            </a:extLst>
          </p:cNvPr>
          <p:cNvSpPr txBox="1"/>
          <p:nvPr/>
        </p:nvSpPr>
        <p:spPr>
          <a:xfrm>
            <a:off x="880112" y="1553471"/>
            <a:ext cx="10256589" cy="3724096"/>
          </a:xfrm>
          <a:prstGeom prst="rect">
            <a:avLst/>
          </a:prstGeom>
          <a:noFill/>
        </p:spPr>
        <p:txBody>
          <a:bodyPr wrap="square" rtlCol="0">
            <a:spAutoFit/>
          </a:bodyPr>
          <a:lstStyle/>
          <a:p>
            <a:pPr marL="361950" indent="-333375">
              <a:spcAft>
                <a:spcPts val="1200"/>
              </a:spcAft>
              <a:buFont typeface="+mj-lt"/>
              <a:buAutoNum type="arabicPeriod"/>
            </a:pPr>
            <a:r>
              <a:rPr lang="en-US" sz="2800" dirty="0">
                <a:solidFill>
                  <a:srgbClr val="0070C0"/>
                </a:solidFill>
              </a:rPr>
              <a:t>Reporting on water and sewerage data for the financial year</a:t>
            </a:r>
          </a:p>
          <a:p>
            <a:pPr marL="361950" indent="-333375">
              <a:spcAft>
                <a:spcPts val="1200"/>
              </a:spcAft>
              <a:buFont typeface="+mj-lt"/>
              <a:buAutoNum type="arabicPeriod"/>
            </a:pPr>
            <a:r>
              <a:rPr lang="en-US" sz="2800" dirty="0">
                <a:solidFill>
                  <a:srgbClr val="0070C0"/>
                </a:solidFill>
              </a:rPr>
              <a:t>Done via Annual Data Tool (Web ADT – </a:t>
            </a:r>
            <a:r>
              <a:rPr lang="en-US" sz="2800" dirty="0">
                <a:solidFill>
                  <a:srgbClr val="FF0000"/>
                </a:solidFill>
              </a:rPr>
              <a:t>opens 1 July 2025</a:t>
            </a:r>
            <a:r>
              <a:rPr lang="en-US" sz="2800" dirty="0">
                <a:solidFill>
                  <a:srgbClr val="0070C0"/>
                </a:solidFill>
              </a:rPr>
              <a:t>): </a:t>
            </a:r>
            <a:r>
              <a:rPr lang="en-US" sz="2800" dirty="0">
                <a:solidFill>
                  <a:srgbClr val="0070C0"/>
                </a:solidFill>
                <a:hlinkClick r:id="rId2"/>
              </a:rPr>
              <a:t>https://www.swim.qldwater.com.au/adt</a:t>
            </a:r>
            <a:endParaRPr lang="en-US" sz="2800" dirty="0">
              <a:solidFill>
                <a:srgbClr val="0070C0"/>
              </a:solidFill>
            </a:endParaRPr>
          </a:p>
          <a:p>
            <a:pPr marL="361950" indent="-333375">
              <a:spcAft>
                <a:spcPts val="1200"/>
              </a:spcAft>
              <a:buFont typeface="+mj-lt"/>
              <a:buAutoNum type="arabicPeriod"/>
            </a:pPr>
            <a:r>
              <a:rPr lang="en-US" sz="2800" dirty="0">
                <a:solidFill>
                  <a:srgbClr val="0070C0"/>
                </a:solidFill>
              </a:rPr>
              <a:t>Only mandatory indicators (required under legislation) are included (or ones needed for calculations)</a:t>
            </a:r>
          </a:p>
          <a:p>
            <a:pPr marL="361950" indent="-333375">
              <a:spcAft>
                <a:spcPts val="1200"/>
              </a:spcAft>
              <a:buFont typeface="+mj-lt"/>
              <a:buAutoNum type="arabicPeriod"/>
            </a:pPr>
            <a:r>
              <a:rPr lang="en-US" sz="2800" dirty="0">
                <a:solidFill>
                  <a:srgbClr val="0070C0"/>
                </a:solidFill>
              </a:rPr>
              <a:t>Data only sent to appropriate people when ‘published’</a:t>
            </a:r>
          </a:p>
          <a:p>
            <a:pPr marL="361950" indent="-333375">
              <a:spcAft>
                <a:spcPts val="1200"/>
              </a:spcAft>
              <a:buFont typeface="+mj-lt"/>
              <a:buAutoNum type="arabicPeriod"/>
            </a:pPr>
            <a:r>
              <a:rPr lang="en-US" sz="2800" dirty="0">
                <a:solidFill>
                  <a:srgbClr val="0070C0"/>
                </a:solidFill>
              </a:rPr>
              <a:t>SWIM packages up and sends at appropriate time and format</a:t>
            </a:r>
          </a:p>
        </p:txBody>
      </p:sp>
      <p:sp>
        <p:nvSpPr>
          <p:cNvPr id="2" name="Title 1">
            <a:extLst>
              <a:ext uri="{FF2B5EF4-FFF2-40B4-BE49-F238E27FC236}">
                <a16:creationId xmlns:a16="http://schemas.microsoft.com/office/drawing/2014/main" id="{74EE4E52-BBD8-D0EE-0E6D-7AFAF09B01C8}"/>
              </a:ext>
            </a:extLst>
          </p:cNvPr>
          <p:cNvSpPr>
            <a:spLocks noGrp="1"/>
          </p:cNvSpPr>
          <p:nvPr>
            <p:ph type="title"/>
          </p:nvPr>
        </p:nvSpPr>
        <p:spPr>
          <a:xfrm>
            <a:off x="966216" y="255397"/>
            <a:ext cx="10515600" cy="1325563"/>
          </a:xfrm>
        </p:spPr>
        <p:txBody>
          <a:bodyPr>
            <a:normAutofit/>
          </a:bodyPr>
          <a:lstStyle/>
          <a:p>
            <a:r>
              <a:rPr lang="en-US" sz="4400" b="1" i="1" dirty="0">
                <a:solidFill>
                  <a:schemeClr val="bg1"/>
                </a:solidFill>
              </a:rPr>
              <a:t>SWIM – Annual Data Reporting </a:t>
            </a:r>
            <a:endParaRPr lang="en-US" dirty="0">
              <a:solidFill>
                <a:schemeClr val="bg1"/>
              </a:solidFill>
              <a:latin typeface="+mj-lt"/>
            </a:endParaRPr>
          </a:p>
        </p:txBody>
      </p:sp>
    </p:spTree>
    <p:extLst>
      <p:ext uri="{BB962C8B-B14F-4D97-AF65-F5344CB8AC3E}">
        <p14:creationId xmlns:p14="http://schemas.microsoft.com/office/powerpoint/2010/main" val="21259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57E28-1356-6973-E86B-91D72369866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BB06FF2-A1B9-2673-E4F4-2BE7D3893A60}"/>
              </a:ext>
            </a:extLst>
          </p:cNvPr>
          <p:cNvSpPr txBox="1"/>
          <p:nvPr/>
        </p:nvSpPr>
        <p:spPr>
          <a:xfrm>
            <a:off x="880112" y="1553471"/>
            <a:ext cx="10256589" cy="3877985"/>
          </a:xfrm>
          <a:prstGeom prst="rect">
            <a:avLst/>
          </a:prstGeom>
          <a:noFill/>
        </p:spPr>
        <p:txBody>
          <a:bodyPr wrap="square" rtlCol="0">
            <a:spAutoFit/>
          </a:bodyPr>
          <a:lstStyle/>
          <a:p>
            <a:pPr marL="28575">
              <a:spcAft>
                <a:spcPts val="1200"/>
              </a:spcAft>
            </a:pPr>
            <a:r>
              <a:rPr lang="en-US" sz="2800" dirty="0">
                <a:solidFill>
                  <a:srgbClr val="0070C0"/>
                </a:solidFill>
              </a:rPr>
              <a:t>Some of the functionality:</a:t>
            </a:r>
          </a:p>
          <a:p>
            <a:pPr marL="361950" indent="-333375">
              <a:spcAft>
                <a:spcPts val="1200"/>
              </a:spcAft>
              <a:buFont typeface="+mj-lt"/>
              <a:buAutoNum type="arabicPeriod"/>
            </a:pPr>
            <a:r>
              <a:rPr lang="en-US" sz="2800" dirty="0">
                <a:solidFill>
                  <a:srgbClr val="0070C0"/>
                </a:solidFill>
              </a:rPr>
              <a:t>Place the cursor over a cell and the ‘mouse hover-over’ function will provide you with more information (e.g., previous data)</a:t>
            </a:r>
          </a:p>
          <a:p>
            <a:pPr marL="361950" indent="-333375">
              <a:spcAft>
                <a:spcPts val="1200"/>
              </a:spcAft>
              <a:buFont typeface="+mj-lt"/>
              <a:buAutoNum type="arabicPeriod"/>
            </a:pPr>
            <a:r>
              <a:rPr lang="en-US" sz="2800" dirty="0">
                <a:solidFill>
                  <a:srgbClr val="0070C0"/>
                </a:solidFill>
              </a:rPr>
              <a:t>Does calculations for you</a:t>
            </a:r>
          </a:p>
          <a:p>
            <a:pPr marL="361950" indent="-333375">
              <a:spcAft>
                <a:spcPts val="1200"/>
              </a:spcAft>
              <a:buFont typeface="+mj-lt"/>
              <a:buAutoNum type="arabicPeriod"/>
            </a:pPr>
            <a:r>
              <a:rPr lang="en-US" sz="2800" dirty="0">
                <a:solidFill>
                  <a:srgbClr val="0070C0"/>
                </a:solidFill>
              </a:rPr>
              <a:t>QA/QC rules - invalid (i.e., yellow cells)</a:t>
            </a:r>
          </a:p>
          <a:p>
            <a:pPr marL="361950" indent="-333375">
              <a:spcAft>
                <a:spcPts val="1200"/>
              </a:spcAft>
              <a:buFont typeface="+mj-lt"/>
              <a:buAutoNum type="arabicPeriod"/>
            </a:pPr>
            <a:r>
              <a:rPr lang="en-US" sz="2800" dirty="0">
                <a:solidFill>
                  <a:srgbClr val="0070C0"/>
                </a:solidFill>
              </a:rPr>
              <a:t>Add comments </a:t>
            </a:r>
          </a:p>
          <a:p>
            <a:pPr marL="361950" indent="-333375">
              <a:spcAft>
                <a:spcPts val="1200"/>
              </a:spcAft>
              <a:buFont typeface="+mj-lt"/>
              <a:buAutoNum type="arabicPeriod"/>
            </a:pPr>
            <a:r>
              <a:rPr lang="en-US" sz="2800" dirty="0">
                <a:solidFill>
                  <a:srgbClr val="0070C0"/>
                </a:solidFill>
              </a:rPr>
              <a:t>Full indicator definitions available</a:t>
            </a:r>
          </a:p>
        </p:txBody>
      </p:sp>
      <p:sp>
        <p:nvSpPr>
          <p:cNvPr id="2" name="Title 1">
            <a:extLst>
              <a:ext uri="{FF2B5EF4-FFF2-40B4-BE49-F238E27FC236}">
                <a16:creationId xmlns:a16="http://schemas.microsoft.com/office/drawing/2014/main" id="{65BBA057-A101-B6AA-1EE4-1251F0985810}"/>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SWIM – Annual Data Reporting</a:t>
            </a:r>
          </a:p>
        </p:txBody>
      </p:sp>
    </p:spTree>
    <p:extLst>
      <p:ext uri="{BB962C8B-B14F-4D97-AF65-F5344CB8AC3E}">
        <p14:creationId xmlns:p14="http://schemas.microsoft.com/office/powerpoint/2010/main" val="208361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C5C6C-AA3B-3DCC-3F3B-35329412EF4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19F3ED-FF8B-207A-F002-BD671B6F0E24}"/>
              </a:ext>
            </a:extLst>
          </p:cNvPr>
          <p:cNvSpPr txBox="1"/>
          <p:nvPr/>
        </p:nvSpPr>
        <p:spPr>
          <a:xfrm>
            <a:off x="880112" y="1553471"/>
            <a:ext cx="10256589" cy="4308872"/>
          </a:xfrm>
          <a:prstGeom prst="rect">
            <a:avLst/>
          </a:prstGeom>
          <a:noFill/>
        </p:spPr>
        <p:txBody>
          <a:bodyPr wrap="square" rtlCol="0">
            <a:spAutoFit/>
          </a:bodyPr>
          <a:lstStyle/>
          <a:p>
            <a:pPr marL="361950" indent="-333375">
              <a:spcAft>
                <a:spcPts val="1200"/>
              </a:spcAft>
              <a:buFont typeface="+mj-lt"/>
              <a:buAutoNum type="arabicPeriod"/>
            </a:pPr>
            <a:r>
              <a:rPr lang="en-US" sz="2800" dirty="0">
                <a:solidFill>
                  <a:srgbClr val="0070C0"/>
                </a:solidFill>
              </a:rPr>
              <a:t>Some are simple ‘free written’ text</a:t>
            </a:r>
          </a:p>
          <a:p>
            <a:pPr marL="361950" indent="-333375">
              <a:spcAft>
                <a:spcPts val="1200"/>
              </a:spcAft>
              <a:buFont typeface="+mj-lt"/>
              <a:buAutoNum type="arabicPeriod"/>
            </a:pPr>
            <a:r>
              <a:rPr lang="en-US" sz="2800" dirty="0">
                <a:solidFill>
                  <a:srgbClr val="0070C0"/>
                </a:solidFill>
              </a:rPr>
              <a:t>Some are simple ‘yes/no’ text</a:t>
            </a:r>
          </a:p>
          <a:p>
            <a:pPr marL="361950" indent="-333375">
              <a:spcAft>
                <a:spcPts val="1200"/>
              </a:spcAft>
              <a:buFont typeface="+mj-lt"/>
              <a:buAutoNum type="arabicPeriod"/>
            </a:pPr>
            <a:r>
              <a:rPr lang="en-US" sz="2800" dirty="0">
                <a:solidFill>
                  <a:srgbClr val="0070C0"/>
                </a:solidFill>
              </a:rPr>
              <a:t>Some are further information for another indicator:</a:t>
            </a:r>
          </a:p>
          <a:p>
            <a:pPr marL="361950" indent="-333375">
              <a:spcAft>
                <a:spcPts val="1200"/>
              </a:spcAft>
              <a:buFont typeface="+mj-lt"/>
              <a:buAutoNum type="arabicPeriod"/>
            </a:pPr>
            <a:r>
              <a:rPr lang="en-US" sz="2800" dirty="0">
                <a:solidFill>
                  <a:srgbClr val="0070C0"/>
                </a:solidFill>
              </a:rPr>
              <a:t>WA158.1: Names/volumes imported water suppliers. E.g. WA158 reported 34ML imported. WA158.1 = “34ML imported from Sunwater”</a:t>
            </a:r>
          </a:p>
          <a:p>
            <a:pPr marL="361950" indent="-333375">
              <a:spcAft>
                <a:spcPts val="1200"/>
              </a:spcAft>
              <a:buFont typeface="+mj-lt"/>
              <a:buAutoNum type="arabicPeriod"/>
            </a:pPr>
            <a:r>
              <a:rPr lang="en-US" sz="2800" b="1" dirty="0">
                <a:solidFill>
                  <a:srgbClr val="0070C0"/>
                </a:solidFill>
              </a:rPr>
              <a:t>Units will tell you which it is</a:t>
            </a:r>
          </a:p>
          <a:p>
            <a:pPr marL="361950" indent="-333375">
              <a:spcAft>
                <a:spcPts val="1200"/>
              </a:spcAft>
              <a:buFont typeface="+mj-lt"/>
              <a:buAutoNum type="arabicPeriod"/>
            </a:pPr>
            <a:endParaRPr lang="en-US" sz="2800" dirty="0">
              <a:solidFill>
                <a:srgbClr val="0070C0"/>
              </a:solidFill>
            </a:endParaRPr>
          </a:p>
        </p:txBody>
      </p:sp>
      <p:sp>
        <p:nvSpPr>
          <p:cNvPr id="2" name="Title 1">
            <a:extLst>
              <a:ext uri="{FF2B5EF4-FFF2-40B4-BE49-F238E27FC236}">
                <a16:creationId xmlns:a16="http://schemas.microsoft.com/office/drawing/2014/main" id="{9843A2F2-60AA-BD11-ED8A-557BED6C2529}"/>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Text Indicators</a:t>
            </a:r>
          </a:p>
        </p:txBody>
      </p:sp>
    </p:spTree>
    <p:extLst>
      <p:ext uri="{BB962C8B-B14F-4D97-AF65-F5344CB8AC3E}">
        <p14:creationId xmlns:p14="http://schemas.microsoft.com/office/powerpoint/2010/main" val="108661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E08C77D-CFA3-6589-3CB0-0740062E806F}"/>
              </a:ext>
            </a:extLst>
          </p:cNvPr>
          <p:cNvSpPr>
            <a:spLocks noGrp="1"/>
          </p:cNvSpPr>
          <p:nvPr>
            <p:ph type="title"/>
          </p:nvPr>
        </p:nvSpPr>
        <p:spPr>
          <a:xfrm>
            <a:off x="984504" y="255397"/>
            <a:ext cx="10515600" cy="1325563"/>
          </a:xfrm>
        </p:spPr>
        <p:txBody>
          <a:bodyPr/>
          <a:lstStyle/>
          <a:p>
            <a:r>
              <a:rPr lang="en-AU" sz="4400" dirty="0">
                <a:solidFill>
                  <a:schemeClr val="bg1"/>
                </a:solidFill>
              </a:rPr>
              <a:t>Acknowledgement of Country</a:t>
            </a:r>
            <a:endParaRPr lang="en-AU" dirty="0"/>
          </a:p>
        </p:txBody>
      </p:sp>
      <p:pic>
        <p:nvPicPr>
          <p:cNvPr id="7" name="Picture 6">
            <a:extLst>
              <a:ext uri="{FF2B5EF4-FFF2-40B4-BE49-F238E27FC236}">
                <a16:creationId xmlns:a16="http://schemas.microsoft.com/office/drawing/2014/main" id="{EAF5D60E-9CEC-2140-02DA-F177A34CF4D5}"/>
              </a:ext>
            </a:extLst>
          </p:cNvPr>
          <p:cNvPicPr>
            <a:picLocks noChangeAspect="1"/>
          </p:cNvPicPr>
          <p:nvPr/>
        </p:nvPicPr>
        <p:blipFill>
          <a:blip r:embed="rId2"/>
          <a:stretch>
            <a:fillRect/>
          </a:stretch>
        </p:blipFill>
        <p:spPr>
          <a:xfrm>
            <a:off x="12240" y="1764603"/>
            <a:ext cx="5855198" cy="4527566"/>
          </a:xfrm>
          <a:prstGeom prst="rect">
            <a:avLst/>
          </a:prstGeom>
        </p:spPr>
      </p:pic>
      <p:pic>
        <p:nvPicPr>
          <p:cNvPr id="6" name="Picture 5" descr="A close up of a logo&#10;&#10;Description automatically generated">
            <a:extLst>
              <a:ext uri="{FF2B5EF4-FFF2-40B4-BE49-F238E27FC236}">
                <a16:creationId xmlns:a16="http://schemas.microsoft.com/office/drawing/2014/main" id="{9E4E824D-F131-36BF-9FA5-CE084AE3D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872" y="1521447"/>
            <a:ext cx="900000" cy="900000"/>
          </a:xfrm>
          <a:prstGeom prst="rect">
            <a:avLst/>
          </a:prstGeom>
        </p:spPr>
      </p:pic>
      <p:pic>
        <p:nvPicPr>
          <p:cNvPr id="8" name="Picture 7" descr="A picture containing food, soup, drawing&#10;&#10;Description automatically generated">
            <a:extLst>
              <a:ext uri="{FF2B5EF4-FFF2-40B4-BE49-F238E27FC236}">
                <a16:creationId xmlns:a16="http://schemas.microsoft.com/office/drawing/2014/main" id="{9F5F9468-A070-E50D-04EA-44BA5692A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715" y="1521447"/>
            <a:ext cx="900000" cy="900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29084FF-F1D5-25DE-DEE4-26A19FCD01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558" y="1545508"/>
            <a:ext cx="900000" cy="900000"/>
          </a:xfrm>
          <a:prstGeom prst="rect">
            <a:avLst/>
          </a:prstGeom>
        </p:spPr>
      </p:pic>
      <p:pic>
        <p:nvPicPr>
          <p:cNvPr id="10" name="Picture 9" descr="A drawing of a cartoon character&#10;&#10;Description automatically generated">
            <a:extLst>
              <a:ext uri="{FF2B5EF4-FFF2-40B4-BE49-F238E27FC236}">
                <a16:creationId xmlns:a16="http://schemas.microsoft.com/office/drawing/2014/main" id="{7D1AF942-F99A-28DA-FB34-C0DA3937E6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6427" y="1542913"/>
            <a:ext cx="900000" cy="90000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62271A91-8C31-B35A-4631-20519168A0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2435" y="1545993"/>
            <a:ext cx="900000" cy="900000"/>
          </a:xfrm>
          <a:prstGeom prst="rect">
            <a:avLst/>
          </a:prstGeom>
        </p:spPr>
      </p:pic>
      <p:pic>
        <p:nvPicPr>
          <p:cNvPr id="12" name="Picture 11" descr="A picture containing food, drawing&#10;&#10;Description automatically generated">
            <a:extLst>
              <a:ext uri="{FF2B5EF4-FFF2-40B4-BE49-F238E27FC236}">
                <a16:creationId xmlns:a16="http://schemas.microsoft.com/office/drawing/2014/main" id="{571E055A-865F-F6DF-CBD7-781491A4EB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8049" y="2486091"/>
            <a:ext cx="900000" cy="90000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98BCDC8-27C2-A6F6-25A4-35CBAC488E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1715" y="2486091"/>
            <a:ext cx="900000" cy="900000"/>
          </a:xfrm>
          <a:prstGeom prst="rect">
            <a:avLst/>
          </a:prstGeom>
        </p:spPr>
      </p:pic>
      <p:pic>
        <p:nvPicPr>
          <p:cNvPr id="14" name="Picture 13" descr="A close up of a sign&#10;&#10;Description automatically generated">
            <a:extLst>
              <a:ext uri="{FF2B5EF4-FFF2-40B4-BE49-F238E27FC236}">
                <a16:creationId xmlns:a16="http://schemas.microsoft.com/office/drawing/2014/main" id="{26A3C5E5-E4D1-C7B8-7F95-29C681416E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05153" y="2451279"/>
            <a:ext cx="900000" cy="900000"/>
          </a:xfrm>
          <a:prstGeom prst="rect">
            <a:avLst/>
          </a:prstGeom>
        </p:spPr>
      </p:pic>
      <p:pic>
        <p:nvPicPr>
          <p:cNvPr id="15" name="Picture 14" descr="A close up of a logo&#10;&#10;Description automatically generated">
            <a:extLst>
              <a:ext uri="{FF2B5EF4-FFF2-40B4-BE49-F238E27FC236}">
                <a16:creationId xmlns:a16="http://schemas.microsoft.com/office/drawing/2014/main" id="{F70C1506-52B1-4A33-3C06-9E37EDBB1F4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31942" y="2603123"/>
            <a:ext cx="900000" cy="900000"/>
          </a:xfrm>
          <a:prstGeom prst="rect">
            <a:avLst/>
          </a:prstGeom>
        </p:spPr>
      </p:pic>
      <p:pic>
        <p:nvPicPr>
          <p:cNvPr id="16" name="Picture 15" descr="A picture containing food&#10;&#10;Description automatically generated">
            <a:extLst>
              <a:ext uri="{FF2B5EF4-FFF2-40B4-BE49-F238E27FC236}">
                <a16:creationId xmlns:a16="http://schemas.microsoft.com/office/drawing/2014/main" id="{65B61CE5-FD0B-4B96-EA46-D6FA90EFC35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17872" y="3563150"/>
            <a:ext cx="900000" cy="900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EC820970-E49E-5F73-606F-86A9B4BD0F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06072" y="3521028"/>
            <a:ext cx="900000" cy="90000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C731D40E-2664-4779-C695-7F5B3975677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94272" y="3521028"/>
            <a:ext cx="900000" cy="900000"/>
          </a:xfrm>
          <a:prstGeom prst="rect">
            <a:avLst/>
          </a:prstGeom>
        </p:spPr>
      </p:pic>
      <p:pic>
        <p:nvPicPr>
          <p:cNvPr id="19" name="Picture 18" descr="A close up of a sign&#10;&#10;Description automatically generated">
            <a:extLst>
              <a:ext uri="{FF2B5EF4-FFF2-40B4-BE49-F238E27FC236}">
                <a16:creationId xmlns:a16="http://schemas.microsoft.com/office/drawing/2014/main" id="{EE61EE3E-BE81-2CA8-4E61-4E4CBFE0B96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30392" y="2544302"/>
            <a:ext cx="900000" cy="900000"/>
          </a:xfrm>
          <a:prstGeom prst="rect">
            <a:avLst/>
          </a:prstGeom>
        </p:spPr>
      </p:pic>
      <p:pic>
        <p:nvPicPr>
          <p:cNvPr id="20" name="Picture 19" descr="A close up of a sign&#10;&#10;Description automatically generated">
            <a:extLst>
              <a:ext uri="{FF2B5EF4-FFF2-40B4-BE49-F238E27FC236}">
                <a16:creationId xmlns:a16="http://schemas.microsoft.com/office/drawing/2014/main" id="{58337C03-8710-9C4C-129F-10B65A52050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80806" y="3579239"/>
            <a:ext cx="900000" cy="900000"/>
          </a:xfrm>
          <a:prstGeom prst="rect">
            <a:avLst/>
          </a:prstGeom>
        </p:spPr>
      </p:pic>
      <p:pic>
        <p:nvPicPr>
          <p:cNvPr id="21" name="Picture 20" descr="A picture containing food&#10;&#10;Description automatically generated">
            <a:extLst>
              <a:ext uri="{FF2B5EF4-FFF2-40B4-BE49-F238E27FC236}">
                <a16:creationId xmlns:a16="http://schemas.microsoft.com/office/drawing/2014/main" id="{F1A43587-F18F-3EB7-EB1B-FD8108C9DEF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43448" y="3578386"/>
            <a:ext cx="900000" cy="900000"/>
          </a:xfrm>
          <a:prstGeom prst="rect">
            <a:avLst/>
          </a:prstGeom>
        </p:spPr>
      </p:pic>
      <p:pic>
        <p:nvPicPr>
          <p:cNvPr id="22" name="Picture 21" descr="A picture containing table&#10;&#10;Description automatically generated">
            <a:extLst>
              <a:ext uri="{FF2B5EF4-FFF2-40B4-BE49-F238E27FC236}">
                <a16:creationId xmlns:a16="http://schemas.microsoft.com/office/drawing/2014/main" id="{7808F812-A480-2DFE-BBCA-59BE61A0892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72542" y="4742685"/>
            <a:ext cx="900000" cy="90000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97322C29-2130-7347-4006-5FA8FE6A7C7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63171" y="4742685"/>
            <a:ext cx="900000" cy="900000"/>
          </a:xfrm>
          <a:prstGeom prst="rect">
            <a:avLst/>
          </a:prstGeom>
        </p:spPr>
      </p:pic>
    </p:spTree>
    <p:extLst>
      <p:ext uri="{BB962C8B-B14F-4D97-AF65-F5344CB8AC3E}">
        <p14:creationId xmlns:p14="http://schemas.microsoft.com/office/powerpoint/2010/main" val="3241106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96612-1735-2502-CECB-F6AE0A1AEF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7C73E9-7923-5890-D875-5E3B717A3F5C}"/>
              </a:ext>
            </a:extLst>
          </p:cNvPr>
          <p:cNvSpPr txBox="1"/>
          <p:nvPr/>
        </p:nvSpPr>
        <p:spPr>
          <a:xfrm>
            <a:off x="1300737" y="1553471"/>
            <a:ext cx="8126728" cy="4616648"/>
          </a:xfrm>
          <a:prstGeom prst="rect">
            <a:avLst/>
          </a:prstGeom>
          <a:noFill/>
        </p:spPr>
        <p:txBody>
          <a:bodyPr wrap="square" rtlCol="0">
            <a:spAutoFit/>
          </a:bodyPr>
          <a:lstStyle/>
          <a:p>
            <a:pPr marL="28575">
              <a:spcAft>
                <a:spcPts val="1200"/>
              </a:spcAft>
            </a:pPr>
            <a:r>
              <a:rPr lang="en-US" sz="2800" dirty="0">
                <a:solidFill>
                  <a:srgbClr val="0070C0"/>
                </a:solidFill>
              </a:rPr>
              <a:t>There are 2 sources for recycled water:</a:t>
            </a:r>
          </a:p>
          <a:p>
            <a:pPr marL="361950" indent="-333375">
              <a:spcAft>
                <a:spcPts val="1200"/>
              </a:spcAft>
              <a:buFont typeface="+mj-lt"/>
              <a:buAutoNum type="arabicPeriod"/>
            </a:pPr>
            <a:r>
              <a:rPr lang="en-US" sz="2800" dirty="0">
                <a:solidFill>
                  <a:srgbClr val="0070C0"/>
                </a:solidFill>
              </a:rPr>
              <a:t>Sewage (STP or Sewer mining)</a:t>
            </a:r>
          </a:p>
          <a:p>
            <a:pPr marL="361950" indent="-333375">
              <a:spcAft>
                <a:spcPts val="1200"/>
              </a:spcAft>
              <a:buFont typeface="+mj-lt"/>
              <a:buAutoNum type="arabicPeriod"/>
            </a:pPr>
            <a:r>
              <a:rPr lang="en-US" sz="2800" dirty="0">
                <a:solidFill>
                  <a:srgbClr val="0070C0"/>
                </a:solidFill>
              </a:rPr>
              <a:t>Stormwater (Urban run-off)</a:t>
            </a:r>
          </a:p>
          <a:p>
            <a:pPr marL="28575">
              <a:spcAft>
                <a:spcPts val="1200"/>
              </a:spcAft>
            </a:pPr>
            <a:r>
              <a:rPr lang="en-US" sz="2800" dirty="0">
                <a:solidFill>
                  <a:srgbClr val="0070C0"/>
                </a:solidFill>
              </a:rPr>
              <a:t>So, you will see:</a:t>
            </a:r>
          </a:p>
          <a:p>
            <a:pPr marL="361950" indent="-333375">
              <a:spcAft>
                <a:spcPts val="1200"/>
              </a:spcAft>
              <a:buFont typeface="+mj-lt"/>
              <a:buAutoNum type="arabicPeriod"/>
            </a:pPr>
            <a:r>
              <a:rPr lang="en-US" sz="2800" dirty="0">
                <a:solidFill>
                  <a:srgbClr val="0070C0"/>
                </a:solidFill>
              </a:rPr>
              <a:t>Recycled water (means any/all ‘sources’), or </a:t>
            </a:r>
          </a:p>
          <a:p>
            <a:pPr marL="361950" indent="-333375">
              <a:spcAft>
                <a:spcPts val="1200"/>
              </a:spcAft>
              <a:buFont typeface="+mj-lt"/>
              <a:buAutoNum type="arabicPeriod"/>
            </a:pPr>
            <a:r>
              <a:rPr lang="en-US" sz="2800" dirty="0">
                <a:solidFill>
                  <a:srgbClr val="0070C0"/>
                </a:solidFill>
              </a:rPr>
              <a:t>Specific terms: </a:t>
            </a:r>
          </a:p>
          <a:p>
            <a:pPr marL="972000" lvl="1" indent="-468000">
              <a:spcAft>
                <a:spcPts val="1200"/>
              </a:spcAft>
              <a:buFont typeface="+mj-lt"/>
              <a:buAutoNum type="alphaLcParenR"/>
            </a:pPr>
            <a:r>
              <a:rPr lang="en-US" sz="2800" dirty="0">
                <a:solidFill>
                  <a:srgbClr val="0070C0"/>
                </a:solidFill>
              </a:rPr>
              <a:t>Recycled sewage water</a:t>
            </a:r>
          </a:p>
          <a:p>
            <a:pPr marL="972000" lvl="1" indent="-468000">
              <a:spcAft>
                <a:spcPts val="1200"/>
              </a:spcAft>
              <a:buFont typeface="+mj-lt"/>
              <a:buAutoNum type="alphaLcParenR"/>
            </a:pPr>
            <a:r>
              <a:rPr lang="en-US" sz="2800" dirty="0">
                <a:solidFill>
                  <a:srgbClr val="0070C0"/>
                </a:solidFill>
              </a:rPr>
              <a:t>Recycled stormwater</a:t>
            </a:r>
          </a:p>
        </p:txBody>
      </p:sp>
      <p:sp>
        <p:nvSpPr>
          <p:cNvPr id="2" name="Title 1">
            <a:extLst>
              <a:ext uri="{FF2B5EF4-FFF2-40B4-BE49-F238E27FC236}">
                <a16:creationId xmlns:a16="http://schemas.microsoft.com/office/drawing/2014/main" id="{B35CA4D9-CC78-C9FE-9C04-C083B3112BCD}"/>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Recycled water Indicators</a:t>
            </a:r>
          </a:p>
        </p:txBody>
      </p:sp>
    </p:spTree>
    <p:extLst>
      <p:ext uri="{BB962C8B-B14F-4D97-AF65-F5344CB8AC3E}">
        <p14:creationId xmlns:p14="http://schemas.microsoft.com/office/powerpoint/2010/main" val="422765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CC9A3-A06B-3F23-5AEB-FF7CBCF15FD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7B4ACE-101C-5939-5B40-14DDD46374FE}"/>
              </a:ext>
            </a:extLst>
          </p:cNvPr>
          <p:cNvSpPr txBox="1"/>
          <p:nvPr/>
        </p:nvSpPr>
        <p:spPr>
          <a:xfrm>
            <a:off x="880112" y="1553471"/>
            <a:ext cx="10256589" cy="3447098"/>
          </a:xfrm>
          <a:prstGeom prst="rect">
            <a:avLst/>
          </a:prstGeom>
          <a:noFill/>
        </p:spPr>
        <p:txBody>
          <a:bodyPr wrap="square" rtlCol="0">
            <a:spAutoFit/>
          </a:bodyPr>
          <a:lstStyle/>
          <a:p>
            <a:pPr marL="28575">
              <a:spcAft>
                <a:spcPts val="1200"/>
              </a:spcAft>
            </a:pPr>
            <a:r>
              <a:rPr lang="en-US" sz="2800" dirty="0">
                <a:solidFill>
                  <a:srgbClr val="0070C0"/>
                </a:solidFill>
              </a:rPr>
              <a:t>WA160 Volume potable+raw-PT water supplied: residential (BoM)</a:t>
            </a:r>
          </a:p>
          <a:p>
            <a:pPr marL="28575">
              <a:spcAft>
                <a:spcPts val="1200"/>
              </a:spcAft>
            </a:pPr>
            <a:r>
              <a:rPr lang="en-US" sz="2800" dirty="0">
                <a:solidFill>
                  <a:srgbClr val="0070C0"/>
                </a:solidFill>
              </a:rPr>
              <a:t>WA8 Volume potable+raw-PT water supplied: residential (NPR)</a:t>
            </a:r>
          </a:p>
          <a:p>
            <a:pPr marL="361950" indent="-333375">
              <a:spcAft>
                <a:spcPts val="1200"/>
              </a:spcAft>
              <a:buFont typeface="+mj-lt"/>
              <a:buAutoNum type="arabicPeriod"/>
            </a:pPr>
            <a:endParaRPr lang="en-US" sz="2800" dirty="0">
              <a:solidFill>
                <a:srgbClr val="0070C0"/>
              </a:solidFill>
            </a:endParaRPr>
          </a:p>
          <a:p>
            <a:pPr marL="361950" indent="-333375">
              <a:spcAft>
                <a:spcPts val="1200"/>
              </a:spcAft>
              <a:buFont typeface="+mj-lt"/>
              <a:buAutoNum type="arabicPeriod"/>
            </a:pPr>
            <a:r>
              <a:rPr lang="en-US" sz="2800" dirty="0">
                <a:solidFill>
                  <a:srgbClr val="0070C0"/>
                </a:solidFill>
              </a:rPr>
              <a:t>WA160 excludes any recycled water</a:t>
            </a:r>
          </a:p>
          <a:p>
            <a:pPr marL="361950" indent="-333375">
              <a:spcAft>
                <a:spcPts val="1200"/>
              </a:spcAft>
              <a:buFont typeface="+mj-lt"/>
              <a:buAutoNum type="arabicPeriod"/>
            </a:pPr>
            <a:r>
              <a:rPr lang="en-US" sz="2800" dirty="0">
                <a:solidFill>
                  <a:srgbClr val="0070C0"/>
                </a:solidFill>
              </a:rPr>
              <a:t>WA8 includes recycled sewage and stormwater</a:t>
            </a:r>
          </a:p>
          <a:p>
            <a:pPr marL="361950" indent="-333375">
              <a:spcAft>
                <a:spcPts val="1200"/>
              </a:spcAft>
              <a:buFont typeface="+mj-lt"/>
              <a:buAutoNum type="arabicPeriod"/>
            </a:pPr>
            <a:endParaRPr lang="en-US" sz="2800" dirty="0">
              <a:solidFill>
                <a:srgbClr val="0070C0"/>
              </a:solidFill>
            </a:endParaRPr>
          </a:p>
        </p:txBody>
      </p:sp>
      <p:sp>
        <p:nvSpPr>
          <p:cNvPr id="2" name="Title 1">
            <a:extLst>
              <a:ext uri="{FF2B5EF4-FFF2-40B4-BE49-F238E27FC236}">
                <a16:creationId xmlns:a16="http://schemas.microsoft.com/office/drawing/2014/main" id="{D67AB5C4-BE89-C7B4-87BB-820E623D9804}"/>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Similar Indicators</a:t>
            </a:r>
          </a:p>
        </p:txBody>
      </p:sp>
    </p:spTree>
    <p:extLst>
      <p:ext uri="{BB962C8B-B14F-4D97-AF65-F5344CB8AC3E}">
        <p14:creationId xmlns:p14="http://schemas.microsoft.com/office/powerpoint/2010/main" val="20946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BE5FB-8023-C01E-F0B8-9236B97D08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90055D5-9425-CF6E-79F6-16113DD679DD}"/>
              </a:ext>
            </a:extLst>
          </p:cNvPr>
          <p:cNvSpPr txBox="1"/>
          <p:nvPr/>
        </p:nvSpPr>
        <p:spPr>
          <a:xfrm>
            <a:off x="880112" y="1553471"/>
            <a:ext cx="10256589" cy="3139321"/>
          </a:xfrm>
          <a:prstGeom prst="rect">
            <a:avLst/>
          </a:prstGeom>
          <a:noFill/>
        </p:spPr>
        <p:txBody>
          <a:bodyPr wrap="square" rtlCol="0">
            <a:spAutoFit/>
          </a:bodyPr>
          <a:lstStyle/>
          <a:p>
            <a:pPr marL="28575">
              <a:spcAft>
                <a:spcPts val="1200"/>
              </a:spcAft>
            </a:pPr>
            <a:r>
              <a:rPr lang="en-US" sz="2800" dirty="0">
                <a:solidFill>
                  <a:srgbClr val="0070C0"/>
                </a:solidFill>
              </a:rPr>
              <a:t>Be careful what is reported:</a:t>
            </a:r>
          </a:p>
          <a:p>
            <a:pPr marL="361950" indent="-333375">
              <a:spcAft>
                <a:spcPts val="1200"/>
              </a:spcAft>
              <a:buFont typeface="+mj-lt"/>
              <a:buAutoNum type="arabicPeriod"/>
            </a:pPr>
            <a:r>
              <a:rPr lang="en-US" sz="2800" dirty="0">
                <a:solidFill>
                  <a:srgbClr val="0070C0"/>
                </a:solidFill>
              </a:rPr>
              <a:t>Don’t double count (e.g., if you record some and ‘admin’ records others/all)</a:t>
            </a:r>
          </a:p>
          <a:p>
            <a:pPr marL="361950" indent="-333375">
              <a:spcAft>
                <a:spcPts val="1200"/>
              </a:spcAft>
              <a:buFont typeface="+mj-lt"/>
              <a:buAutoNum type="arabicPeriod"/>
            </a:pPr>
            <a:r>
              <a:rPr lang="en-US" sz="2800" dirty="0">
                <a:solidFill>
                  <a:srgbClr val="0070C0"/>
                </a:solidFill>
              </a:rPr>
              <a:t>Make sure it is a complaint and not a question or statement or request to get something fixed</a:t>
            </a:r>
          </a:p>
          <a:p>
            <a:pPr marL="361950" indent="-333375">
              <a:spcAft>
                <a:spcPts val="1200"/>
              </a:spcAft>
              <a:buFont typeface="+mj-lt"/>
              <a:buAutoNum type="arabicPeriod"/>
            </a:pPr>
            <a:endParaRPr lang="en-US" sz="2800" dirty="0">
              <a:solidFill>
                <a:srgbClr val="0070C0"/>
              </a:solidFill>
            </a:endParaRPr>
          </a:p>
        </p:txBody>
      </p:sp>
      <p:sp>
        <p:nvSpPr>
          <p:cNvPr id="2" name="Title 1">
            <a:extLst>
              <a:ext uri="{FF2B5EF4-FFF2-40B4-BE49-F238E27FC236}">
                <a16:creationId xmlns:a16="http://schemas.microsoft.com/office/drawing/2014/main" id="{CA221B0D-E6C0-286B-C338-F187B1B025FD}"/>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Complaint indicators</a:t>
            </a:r>
          </a:p>
        </p:txBody>
      </p:sp>
    </p:spTree>
    <p:extLst>
      <p:ext uri="{BB962C8B-B14F-4D97-AF65-F5344CB8AC3E}">
        <p14:creationId xmlns:p14="http://schemas.microsoft.com/office/powerpoint/2010/main" val="907530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9F939-3BC4-E3F6-900B-873B81807CF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CF4DA7-13ED-FB00-0F64-F91209854B37}"/>
              </a:ext>
            </a:extLst>
          </p:cNvPr>
          <p:cNvSpPr txBox="1"/>
          <p:nvPr/>
        </p:nvSpPr>
        <p:spPr>
          <a:xfrm>
            <a:off x="1172720" y="1553471"/>
            <a:ext cx="10256589" cy="4431983"/>
          </a:xfrm>
          <a:prstGeom prst="rect">
            <a:avLst/>
          </a:prstGeom>
          <a:noFill/>
        </p:spPr>
        <p:txBody>
          <a:bodyPr wrap="square" rtlCol="0">
            <a:spAutoFit/>
          </a:bodyPr>
          <a:lstStyle/>
          <a:p>
            <a:pPr marL="361950" indent="-333375">
              <a:spcAft>
                <a:spcPts val="1200"/>
              </a:spcAft>
              <a:buFont typeface="+mj-lt"/>
              <a:buAutoNum type="arabicPeriod"/>
            </a:pPr>
            <a:r>
              <a:rPr lang="en-US" sz="2800" dirty="0">
                <a:solidFill>
                  <a:srgbClr val="0070C0"/>
                </a:solidFill>
              </a:rPr>
              <a:t>MD or NR are the only ‘words’ you can put in a numeric cell</a:t>
            </a:r>
          </a:p>
          <a:p>
            <a:pPr marL="361950" indent="-333375">
              <a:spcAft>
                <a:spcPts val="1200"/>
              </a:spcAft>
              <a:buFont typeface="+mj-lt"/>
              <a:buAutoNum type="arabicPeriod"/>
            </a:pPr>
            <a:r>
              <a:rPr lang="en-US" sz="2800" dirty="0">
                <a:solidFill>
                  <a:srgbClr val="0070C0"/>
                </a:solidFill>
              </a:rPr>
              <a:t>USE “MD” (Missing Data) if you do something but don’t know how much. You can enter estimates but you should note it as an “estimate” (and how it was estimated) in a comment. Remembering that the data for the NPR will be public so be careful</a:t>
            </a:r>
          </a:p>
          <a:p>
            <a:pPr marL="361950" indent="-333375">
              <a:spcAft>
                <a:spcPts val="1200"/>
              </a:spcAft>
              <a:buFont typeface="+mj-lt"/>
              <a:buAutoNum type="arabicPeriod"/>
            </a:pPr>
            <a:r>
              <a:rPr lang="en-US" sz="2800" dirty="0">
                <a:solidFill>
                  <a:srgbClr val="0070C0"/>
                </a:solidFill>
              </a:rPr>
              <a:t>USE “NR” (Not Relevant) if you don’t do something (SWIM will populate with “NR” in following years)</a:t>
            </a:r>
          </a:p>
          <a:p>
            <a:pPr marL="361950" indent="-333375">
              <a:spcAft>
                <a:spcPts val="1200"/>
              </a:spcAft>
              <a:buFont typeface="+mj-lt"/>
              <a:buAutoNum type="arabicPeriod"/>
            </a:pPr>
            <a:r>
              <a:rPr lang="en-US" sz="2800" dirty="0">
                <a:solidFill>
                  <a:srgbClr val="0070C0"/>
                </a:solidFill>
              </a:rPr>
              <a:t>USE “0” if the value is actually 0 for that year</a:t>
            </a:r>
          </a:p>
        </p:txBody>
      </p:sp>
      <p:sp>
        <p:nvSpPr>
          <p:cNvPr id="2" name="Title 1">
            <a:extLst>
              <a:ext uri="{FF2B5EF4-FFF2-40B4-BE49-F238E27FC236}">
                <a16:creationId xmlns:a16="http://schemas.microsoft.com/office/drawing/2014/main" id="{750B2F36-67F9-2EE9-068B-8592C1A0DA2D}"/>
              </a:ext>
            </a:extLst>
          </p:cNvPr>
          <p:cNvSpPr>
            <a:spLocks noGrp="1"/>
          </p:cNvSpPr>
          <p:nvPr>
            <p:ph type="title"/>
          </p:nvPr>
        </p:nvSpPr>
        <p:spPr>
          <a:xfrm>
            <a:off x="966216" y="255397"/>
            <a:ext cx="10515600" cy="1325563"/>
          </a:xfrm>
        </p:spPr>
        <p:txBody>
          <a:bodyPr>
            <a:normAutofit/>
          </a:bodyPr>
          <a:lstStyle/>
          <a:p>
            <a:r>
              <a:rPr lang="nn-NO" dirty="0">
                <a:solidFill>
                  <a:schemeClr val="bg1"/>
                </a:solidFill>
                <a:latin typeface="+mj-lt"/>
              </a:rPr>
              <a:t>“MD” vs “NR” vs valid “0”</a:t>
            </a:r>
            <a:endParaRPr lang="en-US" dirty="0">
              <a:solidFill>
                <a:schemeClr val="bg1"/>
              </a:solidFill>
              <a:latin typeface="+mj-lt"/>
            </a:endParaRPr>
          </a:p>
        </p:txBody>
      </p:sp>
    </p:spTree>
    <p:extLst>
      <p:ext uri="{BB962C8B-B14F-4D97-AF65-F5344CB8AC3E}">
        <p14:creationId xmlns:p14="http://schemas.microsoft.com/office/powerpoint/2010/main" val="3679997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D24C7-1D11-EB29-AF46-28C2E012C4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36D038-8751-4582-F630-F1C71E04BAE6}"/>
              </a:ext>
            </a:extLst>
          </p:cNvPr>
          <p:cNvSpPr txBox="1"/>
          <p:nvPr/>
        </p:nvSpPr>
        <p:spPr>
          <a:xfrm>
            <a:off x="980696" y="1489463"/>
            <a:ext cx="10869928" cy="5293757"/>
          </a:xfrm>
          <a:prstGeom prst="rect">
            <a:avLst/>
          </a:prstGeom>
          <a:noFill/>
        </p:spPr>
        <p:txBody>
          <a:bodyPr wrap="square" rtlCol="0">
            <a:spAutoFit/>
          </a:bodyPr>
          <a:lstStyle/>
          <a:p>
            <a:pPr marL="28575">
              <a:spcAft>
                <a:spcPts val="600"/>
              </a:spcAft>
            </a:pPr>
            <a:r>
              <a:rPr lang="en-US" sz="2800" dirty="0">
                <a:solidFill>
                  <a:srgbClr val="0070C0"/>
                </a:solidFill>
              </a:rPr>
              <a:t>The SWIM system will do the following for derived (calculated) indicators in relation to MD, NR and 0:</a:t>
            </a:r>
          </a:p>
          <a:p>
            <a:pPr marL="324000" indent="-180000">
              <a:buFont typeface="Arial" panose="020B0604020202020204" pitchFamily="34" charset="0"/>
              <a:buChar char="•"/>
            </a:pPr>
            <a:r>
              <a:rPr lang="en-US" sz="2400" dirty="0">
                <a:solidFill>
                  <a:srgbClr val="0070C0"/>
                </a:solidFill>
              </a:rPr>
              <a:t>Simple addition-subtraction calculation:</a:t>
            </a:r>
          </a:p>
          <a:p>
            <a:pPr marL="324000" indent="-180000">
              <a:buFont typeface="Arial" panose="020B0604020202020204" pitchFamily="34" charset="0"/>
              <a:buChar char="•"/>
            </a:pPr>
            <a:r>
              <a:rPr lang="en-US" sz="2400" dirty="0">
                <a:solidFill>
                  <a:srgbClr val="0070C0"/>
                </a:solidFill>
              </a:rPr>
              <a:t>MD in a calculation will result in the derived cell being invalid and saying “calculation is missing values and is incomplete” #</a:t>
            </a:r>
          </a:p>
          <a:p>
            <a:pPr marL="324000" indent="-180000">
              <a:buFont typeface="Arial" panose="020B0604020202020204" pitchFamily="34" charset="0"/>
              <a:buChar char="•"/>
            </a:pPr>
            <a:r>
              <a:rPr lang="en-US" sz="2400" dirty="0">
                <a:solidFill>
                  <a:srgbClr val="0070C0"/>
                </a:solidFill>
              </a:rPr>
              <a:t>NR in a calculation will result in the calculation being performed (replacing the NR with a 0 for the purpose of the calculation only which is okay).</a:t>
            </a:r>
          </a:p>
          <a:p>
            <a:pPr marL="324000" indent="-180000">
              <a:buFont typeface="Arial" panose="020B0604020202020204" pitchFamily="34" charset="0"/>
              <a:buChar char="•"/>
            </a:pPr>
            <a:r>
              <a:rPr lang="en-US" sz="2400" dirty="0">
                <a:solidFill>
                  <a:srgbClr val="0070C0"/>
                </a:solidFill>
              </a:rPr>
              <a:t>0 is </a:t>
            </a:r>
            <a:r>
              <a:rPr lang="en-US" sz="2800" dirty="0">
                <a:solidFill>
                  <a:srgbClr val="0070C0"/>
                </a:solidFill>
              </a:rPr>
              <a:t>fine</a:t>
            </a:r>
          </a:p>
          <a:p>
            <a:pPr marL="28575">
              <a:spcAft>
                <a:spcPts val="600"/>
              </a:spcAft>
            </a:pPr>
            <a:r>
              <a:rPr lang="en-US" sz="2800" dirty="0">
                <a:solidFill>
                  <a:srgbClr val="0070C0"/>
                </a:solidFill>
              </a:rPr>
              <a:t>Complex multiply-divide calculation:</a:t>
            </a:r>
          </a:p>
          <a:p>
            <a:pPr marL="486900" indent="-342900">
              <a:buFont typeface="Arial" panose="020B0604020202020204" pitchFamily="34" charset="0"/>
              <a:buChar char="•"/>
            </a:pPr>
            <a:r>
              <a:rPr lang="en-US" sz="2400" dirty="0">
                <a:solidFill>
                  <a:srgbClr val="0070C0"/>
                </a:solidFill>
              </a:rPr>
              <a:t>MD, NR or 0 will throw a “ERROR” or “DIV/0”#</a:t>
            </a:r>
          </a:p>
          <a:p>
            <a:pPr marL="486900" indent="-342900">
              <a:buFont typeface="Arial" panose="020B0604020202020204" pitchFamily="34" charset="0"/>
              <a:buChar char="•"/>
            </a:pPr>
            <a:endParaRPr lang="en-US" sz="2400" dirty="0">
              <a:solidFill>
                <a:srgbClr val="0070C0"/>
              </a:solidFill>
            </a:endParaRPr>
          </a:p>
          <a:p>
            <a:pPr marL="144000"/>
            <a:r>
              <a:rPr lang="en-US" sz="2000" b="1" dirty="0">
                <a:solidFill>
                  <a:srgbClr val="FF0000"/>
                </a:solidFill>
              </a:rPr>
              <a:t>You will need to over-write these with MD, NR or a valid number (which could be a “0”)</a:t>
            </a:r>
          </a:p>
          <a:p>
            <a:pPr marL="361950" indent="-333375">
              <a:spcAft>
                <a:spcPts val="1200"/>
              </a:spcAft>
              <a:buFont typeface="+mj-lt"/>
              <a:buAutoNum type="arabicPeriod"/>
            </a:pPr>
            <a:endParaRPr lang="en-US" sz="2800" dirty="0">
              <a:solidFill>
                <a:srgbClr val="0070C0"/>
              </a:solidFill>
            </a:endParaRPr>
          </a:p>
        </p:txBody>
      </p:sp>
      <p:sp>
        <p:nvSpPr>
          <p:cNvPr id="2" name="Title 1">
            <a:extLst>
              <a:ext uri="{FF2B5EF4-FFF2-40B4-BE49-F238E27FC236}">
                <a16:creationId xmlns:a16="http://schemas.microsoft.com/office/drawing/2014/main" id="{F5F3AF02-305B-D06C-998B-FE66C9847CF6}"/>
              </a:ext>
            </a:extLst>
          </p:cNvPr>
          <p:cNvSpPr>
            <a:spLocks noGrp="1"/>
          </p:cNvSpPr>
          <p:nvPr>
            <p:ph type="title"/>
          </p:nvPr>
        </p:nvSpPr>
        <p:spPr>
          <a:xfrm>
            <a:off x="966216" y="255397"/>
            <a:ext cx="10515600" cy="1325563"/>
          </a:xfrm>
        </p:spPr>
        <p:txBody>
          <a:bodyPr>
            <a:normAutofit/>
          </a:bodyPr>
          <a:lstStyle/>
          <a:p>
            <a:r>
              <a:rPr lang="nn-NO" dirty="0">
                <a:solidFill>
                  <a:schemeClr val="bg1"/>
                </a:solidFill>
                <a:latin typeface="+mj-lt"/>
              </a:rPr>
              <a:t>“MD” vs “NR” vs valid “0” – calculations</a:t>
            </a:r>
            <a:endParaRPr lang="en-US" dirty="0">
              <a:solidFill>
                <a:schemeClr val="bg1"/>
              </a:solidFill>
              <a:latin typeface="+mj-lt"/>
            </a:endParaRPr>
          </a:p>
        </p:txBody>
      </p:sp>
    </p:spTree>
    <p:extLst>
      <p:ext uri="{BB962C8B-B14F-4D97-AF65-F5344CB8AC3E}">
        <p14:creationId xmlns:p14="http://schemas.microsoft.com/office/powerpoint/2010/main" val="1585450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5DE42-A5F2-CAAD-F73C-8B2DB8C024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42AE8B9-A0AC-EC00-34CD-215033E2F18D}"/>
              </a:ext>
            </a:extLst>
          </p:cNvPr>
          <p:cNvSpPr txBox="1"/>
          <p:nvPr/>
        </p:nvSpPr>
        <p:spPr>
          <a:xfrm>
            <a:off x="980696" y="1489463"/>
            <a:ext cx="10869928" cy="3785652"/>
          </a:xfrm>
          <a:prstGeom prst="rect">
            <a:avLst/>
          </a:prstGeom>
          <a:noFill/>
        </p:spPr>
        <p:txBody>
          <a:bodyPr wrap="square" rtlCol="0">
            <a:spAutoFit/>
          </a:bodyPr>
          <a:lstStyle/>
          <a:p>
            <a:pPr marL="542925" indent="-514350">
              <a:spcAft>
                <a:spcPts val="600"/>
              </a:spcAft>
              <a:buFont typeface="+mj-lt"/>
              <a:buAutoNum type="arabicPeriod"/>
            </a:pPr>
            <a:r>
              <a:rPr lang="en-US" sz="2800" dirty="0">
                <a:solidFill>
                  <a:srgbClr val="0070C0"/>
                </a:solidFill>
              </a:rPr>
              <a:t>Can overwrite calculated values but this is extremely rare and must be done with care</a:t>
            </a:r>
          </a:p>
          <a:p>
            <a:pPr marL="542925" indent="-514350">
              <a:spcAft>
                <a:spcPts val="600"/>
              </a:spcAft>
              <a:buFont typeface="+mj-lt"/>
              <a:buAutoNum type="arabicPeriod"/>
            </a:pPr>
            <a:r>
              <a:rPr lang="en-US" sz="2800" dirty="0">
                <a:solidFill>
                  <a:srgbClr val="0070C0"/>
                </a:solidFill>
              </a:rPr>
              <a:t>Can ‘revert to calculated value’ if done by mistake</a:t>
            </a:r>
          </a:p>
          <a:p>
            <a:pPr marL="542925" indent="-514350">
              <a:spcAft>
                <a:spcPts val="600"/>
              </a:spcAft>
              <a:buFont typeface="+mj-lt"/>
              <a:buAutoNum type="arabicPeriod"/>
            </a:pPr>
            <a:r>
              <a:rPr lang="en-US" sz="2800" dirty="0">
                <a:solidFill>
                  <a:srgbClr val="0070C0"/>
                </a:solidFill>
              </a:rPr>
              <a:t>Hover-over, colour of cell (half shade lighter) and italics tells you it’s calculated. Non-italics it has been overwritten</a:t>
            </a:r>
          </a:p>
          <a:p>
            <a:pPr marL="542925" indent="-514350">
              <a:spcAft>
                <a:spcPts val="600"/>
              </a:spcAft>
              <a:buFont typeface="+mj-lt"/>
              <a:buAutoNum type="arabicPeriod"/>
            </a:pPr>
            <a:r>
              <a:rPr lang="en-US" sz="2800" dirty="0">
                <a:solidFill>
                  <a:srgbClr val="0070C0"/>
                </a:solidFill>
              </a:rPr>
              <a:t>E.g., WA16 (res/non-trade wastewater) + WA17 (trade wastewater) = WA18 (all wastewater collected)</a:t>
            </a:r>
          </a:p>
          <a:p>
            <a:pPr marL="28575">
              <a:spcAft>
                <a:spcPts val="600"/>
              </a:spcAft>
            </a:pPr>
            <a:endParaRPr lang="en-US" sz="2400" dirty="0">
              <a:solidFill>
                <a:srgbClr val="0070C0"/>
              </a:solidFill>
            </a:endParaRPr>
          </a:p>
        </p:txBody>
      </p:sp>
      <p:sp>
        <p:nvSpPr>
          <p:cNvPr id="2" name="Title 1">
            <a:extLst>
              <a:ext uri="{FF2B5EF4-FFF2-40B4-BE49-F238E27FC236}">
                <a16:creationId xmlns:a16="http://schemas.microsoft.com/office/drawing/2014/main" id="{73953623-78E4-305B-2CC3-4C77DD035AB6}"/>
              </a:ext>
            </a:extLst>
          </p:cNvPr>
          <p:cNvSpPr>
            <a:spLocks noGrp="1"/>
          </p:cNvSpPr>
          <p:nvPr>
            <p:ph type="title"/>
          </p:nvPr>
        </p:nvSpPr>
        <p:spPr>
          <a:xfrm>
            <a:off x="966216" y="255397"/>
            <a:ext cx="10515600" cy="1325563"/>
          </a:xfrm>
        </p:spPr>
        <p:txBody>
          <a:bodyPr>
            <a:normAutofit/>
          </a:bodyPr>
          <a:lstStyle/>
          <a:p>
            <a:r>
              <a:rPr lang="nn-NO" dirty="0">
                <a:solidFill>
                  <a:schemeClr val="bg1"/>
                </a:solidFill>
                <a:latin typeface="+mj-lt"/>
              </a:rPr>
              <a:t>Overwriting calculations</a:t>
            </a:r>
            <a:endParaRPr lang="en-US" dirty="0">
              <a:solidFill>
                <a:schemeClr val="bg1"/>
              </a:solidFill>
              <a:latin typeface="+mj-lt"/>
            </a:endParaRPr>
          </a:p>
        </p:txBody>
      </p:sp>
    </p:spTree>
    <p:extLst>
      <p:ext uri="{BB962C8B-B14F-4D97-AF65-F5344CB8AC3E}">
        <p14:creationId xmlns:p14="http://schemas.microsoft.com/office/powerpoint/2010/main" val="4041266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5DD1-AE1E-820B-E647-02537FE733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5E168D-1A87-B13C-741D-B87CEE354A1A}"/>
              </a:ext>
            </a:extLst>
          </p:cNvPr>
          <p:cNvSpPr txBox="1"/>
          <p:nvPr/>
        </p:nvSpPr>
        <p:spPr>
          <a:xfrm>
            <a:off x="880112" y="1553471"/>
            <a:ext cx="10256589" cy="2554545"/>
          </a:xfrm>
          <a:prstGeom prst="rect">
            <a:avLst/>
          </a:prstGeom>
          <a:noFill/>
        </p:spPr>
        <p:txBody>
          <a:bodyPr wrap="square" rtlCol="0">
            <a:spAutoFit/>
          </a:bodyPr>
          <a:lstStyle/>
          <a:p>
            <a:pPr marL="361950" indent="-333375">
              <a:spcAft>
                <a:spcPts val="1200"/>
              </a:spcAft>
              <a:buFont typeface="+mj-lt"/>
              <a:buAutoNum type="arabicPeriod"/>
            </a:pPr>
            <a:r>
              <a:rPr lang="en-US" sz="2800" dirty="0">
                <a:solidFill>
                  <a:srgbClr val="0070C0"/>
                </a:solidFill>
              </a:rPr>
              <a:t>Batches of data can be entered over a period of time</a:t>
            </a:r>
          </a:p>
          <a:p>
            <a:pPr marL="361950" indent="-333375">
              <a:spcAft>
                <a:spcPts val="1200"/>
              </a:spcAft>
              <a:buFont typeface="+mj-lt"/>
              <a:buAutoNum type="arabicPeriod"/>
            </a:pPr>
            <a:r>
              <a:rPr lang="en-US" sz="2800" dirty="0">
                <a:solidFill>
                  <a:srgbClr val="0070C0"/>
                </a:solidFill>
              </a:rPr>
              <a:t>‘Publish’ data to identify when entry of all annual data is complete</a:t>
            </a:r>
          </a:p>
          <a:p>
            <a:pPr marL="361950" indent="-333375">
              <a:spcAft>
                <a:spcPts val="1200"/>
              </a:spcAft>
              <a:buFont typeface="+mj-lt"/>
              <a:buAutoNum type="arabicPeriod"/>
            </a:pPr>
            <a:r>
              <a:rPr lang="en-US" sz="2800" dirty="0">
                <a:solidFill>
                  <a:srgbClr val="0070C0"/>
                </a:solidFill>
              </a:rPr>
              <a:t>SWIM only forwards data from organisations that have ‘published’ annual data</a:t>
            </a:r>
          </a:p>
        </p:txBody>
      </p:sp>
      <p:sp>
        <p:nvSpPr>
          <p:cNvPr id="2" name="Title 1">
            <a:extLst>
              <a:ext uri="{FF2B5EF4-FFF2-40B4-BE49-F238E27FC236}">
                <a16:creationId xmlns:a16="http://schemas.microsoft.com/office/drawing/2014/main" id="{9CAB3FEA-1E5D-F0CA-3B2A-0F218DF96B31}"/>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Publishing data</a:t>
            </a:r>
          </a:p>
        </p:txBody>
      </p:sp>
    </p:spTree>
    <p:extLst>
      <p:ext uri="{BB962C8B-B14F-4D97-AF65-F5344CB8AC3E}">
        <p14:creationId xmlns:p14="http://schemas.microsoft.com/office/powerpoint/2010/main" val="4228117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1EA71-C102-BAE0-9AEE-ADCF35BF4D6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892723D-B2BA-FDD3-1702-68E2AA287D5B}"/>
              </a:ext>
            </a:extLst>
          </p:cNvPr>
          <p:cNvSpPr txBox="1"/>
          <p:nvPr/>
        </p:nvSpPr>
        <p:spPr>
          <a:xfrm>
            <a:off x="880112" y="1553471"/>
            <a:ext cx="10256589" cy="3508653"/>
          </a:xfrm>
          <a:prstGeom prst="rect">
            <a:avLst/>
          </a:prstGeom>
          <a:noFill/>
        </p:spPr>
        <p:txBody>
          <a:bodyPr wrap="square" rtlCol="0">
            <a:spAutoFit/>
          </a:bodyPr>
          <a:lstStyle/>
          <a:p>
            <a:pPr marL="361950" indent="-333375">
              <a:spcAft>
                <a:spcPts val="1200"/>
              </a:spcAft>
              <a:buFont typeface="+mj-lt"/>
              <a:buAutoNum type="arabicPeriod"/>
            </a:pPr>
            <a:r>
              <a:rPr lang="en-US" sz="2400" dirty="0">
                <a:solidFill>
                  <a:srgbClr val="0070C0"/>
                </a:solidFill>
              </a:rPr>
              <a:t>Note data will be sent to the appropriate organisation on the due date</a:t>
            </a:r>
          </a:p>
          <a:p>
            <a:pPr marL="361950" indent="-333375">
              <a:spcAft>
                <a:spcPts val="1200"/>
              </a:spcAft>
              <a:buFont typeface="+mj-lt"/>
              <a:buAutoNum type="arabicPeriod"/>
            </a:pPr>
            <a:r>
              <a:rPr lang="en-US" sz="2400" dirty="0">
                <a:solidFill>
                  <a:srgbClr val="0070C0"/>
                </a:solidFill>
              </a:rPr>
              <a:t>Generally, they will spend two or so weeks to check/ validate the data and get back to you with any questions</a:t>
            </a:r>
          </a:p>
          <a:p>
            <a:pPr marL="361950" indent="-333375">
              <a:spcAft>
                <a:spcPts val="1200"/>
              </a:spcAft>
              <a:buFont typeface="+mj-lt"/>
              <a:buAutoNum type="arabicPeriod"/>
            </a:pPr>
            <a:r>
              <a:rPr lang="en-US" sz="2400" dirty="0">
                <a:solidFill>
                  <a:srgbClr val="0070C0"/>
                </a:solidFill>
              </a:rPr>
              <a:t> </a:t>
            </a:r>
            <a:r>
              <a:rPr lang="en-US" sz="2400" b="1" i="1" dirty="0">
                <a:solidFill>
                  <a:srgbClr val="0070C0"/>
                </a:solidFill>
              </a:rPr>
              <a:t>qldwater</a:t>
            </a:r>
            <a:r>
              <a:rPr lang="en-US" sz="2400" dirty="0">
                <a:solidFill>
                  <a:srgbClr val="0070C0"/>
                </a:solidFill>
              </a:rPr>
              <a:t> highly recommends you correct any data at any time. This way the SWIM database always has the most up-to-date data</a:t>
            </a:r>
          </a:p>
          <a:p>
            <a:pPr marL="361950" indent="-333375">
              <a:spcAft>
                <a:spcPts val="1200"/>
              </a:spcAft>
              <a:buFont typeface="+mj-lt"/>
              <a:buAutoNum type="arabicPeriod"/>
            </a:pPr>
            <a:r>
              <a:rPr lang="en-US" sz="2400" dirty="0">
                <a:solidFill>
                  <a:srgbClr val="0070C0"/>
                </a:solidFill>
              </a:rPr>
              <a:t>If you do talk with SA Health/OTR/NPR/ABS and correct some data you must also change it in your swimlocal Annual Data Tool (ADT) so that it is also correct in the SWIM database as well</a:t>
            </a:r>
          </a:p>
        </p:txBody>
      </p:sp>
      <p:sp>
        <p:nvSpPr>
          <p:cNvPr id="2" name="Title 1">
            <a:extLst>
              <a:ext uri="{FF2B5EF4-FFF2-40B4-BE49-F238E27FC236}">
                <a16:creationId xmlns:a16="http://schemas.microsoft.com/office/drawing/2014/main" id="{D3FFF662-2BBE-784F-99BA-5C2E8B961A4B}"/>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Changing/correcting data</a:t>
            </a:r>
          </a:p>
        </p:txBody>
      </p:sp>
    </p:spTree>
    <p:extLst>
      <p:ext uri="{BB962C8B-B14F-4D97-AF65-F5344CB8AC3E}">
        <p14:creationId xmlns:p14="http://schemas.microsoft.com/office/powerpoint/2010/main" val="405008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7B9D9-5152-B3CE-FF05-36059A95B5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FD460F-8D26-A26B-3575-8C20D966027D}"/>
              </a:ext>
            </a:extLst>
          </p:cNvPr>
          <p:cNvSpPr txBox="1"/>
          <p:nvPr/>
        </p:nvSpPr>
        <p:spPr>
          <a:xfrm>
            <a:off x="1064832" y="1553471"/>
            <a:ext cx="10831597" cy="4708981"/>
          </a:xfrm>
          <a:prstGeom prst="rect">
            <a:avLst/>
          </a:prstGeom>
          <a:noFill/>
        </p:spPr>
        <p:txBody>
          <a:bodyPr wrap="square" rtlCol="0">
            <a:spAutoFit/>
          </a:bodyPr>
          <a:lstStyle/>
          <a:p>
            <a:pPr marL="361950" indent="-333375">
              <a:spcAft>
                <a:spcPts val="1200"/>
              </a:spcAft>
              <a:buFont typeface="+mj-lt"/>
              <a:buAutoNum type="arabicPeriod"/>
            </a:pPr>
            <a:r>
              <a:rPr lang="en-US" sz="2400" dirty="0">
                <a:solidFill>
                  <a:srgbClr val="0070C0"/>
                </a:solidFill>
              </a:rPr>
              <a:t>2023-24_Urban_NPR_Reporting_Memo</a:t>
            </a:r>
          </a:p>
          <a:p>
            <a:pPr marL="361950" indent="-333375">
              <a:spcAft>
                <a:spcPts val="1200"/>
              </a:spcAft>
              <a:buFont typeface="+mj-lt"/>
              <a:buAutoNum type="arabicPeriod"/>
            </a:pPr>
            <a:r>
              <a:rPr lang="en-US" sz="2400" dirty="0">
                <a:solidFill>
                  <a:srgbClr val="0070C0"/>
                </a:solidFill>
              </a:rPr>
              <a:t>Guidance-memo-2024-25-service-providers-with-less-than-10000-connected-properties</a:t>
            </a:r>
          </a:p>
          <a:p>
            <a:pPr marL="361950" indent="-333375">
              <a:spcAft>
                <a:spcPts val="1200"/>
              </a:spcAft>
              <a:buFont typeface="+mj-lt"/>
              <a:buAutoNum type="arabicPeriod"/>
            </a:pPr>
            <a:r>
              <a:rPr lang="en-US" sz="2400" dirty="0">
                <a:solidFill>
                  <a:srgbClr val="0070C0"/>
                </a:solidFill>
              </a:rPr>
              <a:t>Guidance-memo-2024-25-service-providers-with-more-than-10000-connected-properties</a:t>
            </a:r>
          </a:p>
          <a:p>
            <a:pPr marL="361950" indent="-333375">
              <a:spcAft>
                <a:spcPts val="1200"/>
              </a:spcAft>
              <a:buFont typeface="+mj-lt"/>
              <a:buAutoNum type="arabicPeriod"/>
            </a:pPr>
            <a:r>
              <a:rPr lang="en-US" sz="2400" dirty="0">
                <a:solidFill>
                  <a:srgbClr val="0070C0"/>
                </a:solidFill>
              </a:rPr>
              <a:t>Guidance-memo-2024-25-Bulk Water Authorities</a:t>
            </a:r>
          </a:p>
          <a:p>
            <a:pPr marL="361950" indent="-333375">
              <a:spcAft>
                <a:spcPts val="1200"/>
              </a:spcAft>
              <a:buFont typeface="+mj-lt"/>
              <a:buAutoNum type="arabicPeriod"/>
            </a:pPr>
            <a:r>
              <a:rPr lang="en-US" sz="2400" dirty="0">
                <a:solidFill>
                  <a:srgbClr val="0070C0"/>
                </a:solidFill>
              </a:rPr>
              <a:t>National-Performance-Report-Framework-performance-indicators-and-definitions-handbook-2023</a:t>
            </a:r>
          </a:p>
          <a:p>
            <a:pPr marL="361950" indent="-333375">
              <a:spcAft>
                <a:spcPts val="1200"/>
              </a:spcAft>
              <a:buFont typeface="+mj-lt"/>
              <a:buAutoNum type="arabicPeriod"/>
            </a:pPr>
            <a:r>
              <a:rPr lang="en-US" sz="2400" dirty="0">
                <a:solidFill>
                  <a:srgbClr val="0070C0"/>
                </a:solidFill>
              </a:rPr>
              <a:t>Release-notes-for-NPR-handbook-2023</a:t>
            </a:r>
          </a:p>
          <a:p>
            <a:pPr marL="361950" indent="-333375">
              <a:spcAft>
                <a:spcPts val="1200"/>
              </a:spcAft>
              <a:buFont typeface="+mj-lt"/>
              <a:buAutoNum type="arabicPeriod"/>
            </a:pPr>
            <a:r>
              <a:rPr lang="en-US" sz="2400" dirty="0">
                <a:solidFill>
                  <a:srgbClr val="0070C0"/>
                </a:solidFill>
              </a:rPr>
              <a:t>Urban_NPR_handbook_Applicable_to_2023-24 reporting year</a:t>
            </a:r>
          </a:p>
        </p:txBody>
      </p:sp>
      <p:sp>
        <p:nvSpPr>
          <p:cNvPr id="2" name="Title 1">
            <a:extLst>
              <a:ext uri="{FF2B5EF4-FFF2-40B4-BE49-F238E27FC236}">
                <a16:creationId xmlns:a16="http://schemas.microsoft.com/office/drawing/2014/main" id="{1A2D21A7-4E52-DEE4-F686-BF8FAC1425BC}"/>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Available NPR documents</a:t>
            </a:r>
          </a:p>
        </p:txBody>
      </p:sp>
    </p:spTree>
    <p:extLst>
      <p:ext uri="{BB962C8B-B14F-4D97-AF65-F5344CB8AC3E}">
        <p14:creationId xmlns:p14="http://schemas.microsoft.com/office/powerpoint/2010/main" val="103573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58C82-21DA-0E34-D234-809E1105AE4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640A1D-0A51-2272-0703-B9DA9F0135C1}"/>
              </a:ext>
            </a:extLst>
          </p:cNvPr>
          <p:cNvSpPr txBox="1"/>
          <p:nvPr/>
        </p:nvSpPr>
        <p:spPr>
          <a:xfrm>
            <a:off x="880112" y="1553471"/>
            <a:ext cx="10256589" cy="3139321"/>
          </a:xfrm>
          <a:prstGeom prst="rect">
            <a:avLst/>
          </a:prstGeom>
          <a:noFill/>
        </p:spPr>
        <p:txBody>
          <a:bodyPr wrap="square" rtlCol="0">
            <a:spAutoFit/>
          </a:bodyPr>
          <a:lstStyle/>
          <a:p>
            <a:pPr marL="361950" indent="-333375">
              <a:spcAft>
                <a:spcPts val="1200"/>
              </a:spcAft>
              <a:buFont typeface="+mj-lt"/>
              <a:buAutoNum type="arabicPeriod"/>
            </a:pPr>
            <a:r>
              <a:rPr lang="en-US" sz="2800" dirty="0">
                <a:solidFill>
                  <a:srgbClr val="0070C0"/>
                </a:solidFill>
              </a:rPr>
              <a:t>NPR reports and data: </a:t>
            </a:r>
            <a:r>
              <a:rPr lang="en-US" sz="2800" dirty="0">
                <a:solidFill>
                  <a:srgbClr val="0070C0"/>
                </a:solidFill>
                <a:hlinkClick r:id="rId2"/>
              </a:rPr>
              <a:t>http://www.bom.gov.au/water/npr/</a:t>
            </a:r>
            <a:endParaRPr lang="en-US" sz="2800" dirty="0">
              <a:solidFill>
                <a:srgbClr val="0070C0"/>
              </a:solidFill>
            </a:endParaRPr>
          </a:p>
          <a:p>
            <a:pPr marL="361950" indent="-333375">
              <a:spcAft>
                <a:spcPts val="1200"/>
              </a:spcAft>
              <a:buFont typeface="+mj-lt"/>
              <a:buAutoNum type="arabicPeriod"/>
            </a:pPr>
            <a:r>
              <a:rPr lang="en-US" sz="2800" dirty="0">
                <a:solidFill>
                  <a:srgbClr val="0070C0"/>
                </a:solidFill>
              </a:rPr>
              <a:t>NPR review and documents: </a:t>
            </a:r>
            <a:r>
              <a:rPr lang="en-US" sz="2800" dirty="0">
                <a:solidFill>
                  <a:srgbClr val="0070C0"/>
                </a:solidFill>
                <a:hlinkClick r:id="rId3"/>
              </a:rPr>
              <a:t>http://www.bom.gov.au/water/npr/framework-review/</a:t>
            </a:r>
            <a:endParaRPr lang="en-US" sz="2800" dirty="0">
              <a:solidFill>
                <a:srgbClr val="0070C0"/>
              </a:solidFill>
            </a:endParaRPr>
          </a:p>
          <a:p>
            <a:pPr marL="361950" indent="-333375">
              <a:spcAft>
                <a:spcPts val="1200"/>
              </a:spcAft>
              <a:buFont typeface="+mj-lt"/>
              <a:buAutoNum type="arabicPeriod"/>
            </a:pPr>
            <a:r>
              <a:rPr lang="en-US" sz="2800" dirty="0">
                <a:solidFill>
                  <a:srgbClr val="0070C0"/>
                </a:solidFill>
              </a:rPr>
              <a:t>SWIM Help &amp; Information (includes NPR documents, handbook, etc.): </a:t>
            </a:r>
            <a:r>
              <a:rPr lang="en-US" sz="2800" dirty="0">
                <a:solidFill>
                  <a:srgbClr val="0070C0"/>
                </a:solidFill>
                <a:hlinkClick r:id="rId4"/>
              </a:rPr>
              <a:t>https://qldwater.com.au/SWIM_Help</a:t>
            </a:r>
            <a:endParaRPr lang="en-US" sz="2800" dirty="0">
              <a:solidFill>
                <a:srgbClr val="0070C0"/>
              </a:solidFill>
            </a:endParaRPr>
          </a:p>
          <a:p>
            <a:pPr marL="28575">
              <a:spcAft>
                <a:spcPts val="1200"/>
              </a:spcAft>
            </a:pPr>
            <a:endParaRPr lang="en-US" sz="2800" dirty="0">
              <a:solidFill>
                <a:srgbClr val="0070C0"/>
              </a:solidFill>
            </a:endParaRPr>
          </a:p>
        </p:txBody>
      </p:sp>
      <p:sp>
        <p:nvSpPr>
          <p:cNvPr id="2" name="Title 1">
            <a:extLst>
              <a:ext uri="{FF2B5EF4-FFF2-40B4-BE49-F238E27FC236}">
                <a16:creationId xmlns:a16="http://schemas.microsoft.com/office/drawing/2014/main" id="{0D071EBA-507E-98B3-5B8C-61C685CAB7A3}"/>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NPR document locations</a:t>
            </a:r>
          </a:p>
        </p:txBody>
      </p:sp>
    </p:spTree>
    <p:extLst>
      <p:ext uri="{BB962C8B-B14F-4D97-AF65-F5344CB8AC3E}">
        <p14:creationId xmlns:p14="http://schemas.microsoft.com/office/powerpoint/2010/main" val="397952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FE6377-45F8-7A8E-0199-5858E85C55B8}"/>
              </a:ext>
            </a:extLst>
          </p:cNvPr>
          <p:cNvSpPr txBox="1"/>
          <p:nvPr/>
        </p:nvSpPr>
        <p:spPr>
          <a:xfrm>
            <a:off x="880112" y="1553471"/>
            <a:ext cx="10256589" cy="6432530"/>
          </a:xfrm>
          <a:prstGeom prst="rect">
            <a:avLst/>
          </a:prstGeom>
          <a:noFill/>
        </p:spPr>
        <p:txBody>
          <a:bodyPr wrap="square" rtlCol="0">
            <a:spAutoFit/>
          </a:bodyPr>
          <a:lstStyle/>
          <a:p>
            <a:pPr marL="457200" indent="-457200">
              <a:spcAft>
                <a:spcPts val="1200"/>
              </a:spcAft>
              <a:buFont typeface="+mj-lt"/>
              <a:buAutoNum type="arabicPeriod"/>
            </a:pPr>
            <a:r>
              <a:rPr lang="en-US" sz="2400" dirty="0">
                <a:solidFill>
                  <a:srgbClr val="0070C0"/>
                </a:solidFill>
              </a:rPr>
              <a:t>SWIM: Water Industry driven and funded</a:t>
            </a:r>
          </a:p>
          <a:p>
            <a:pPr marL="457200" indent="-457200">
              <a:spcAft>
                <a:spcPts val="1200"/>
              </a:spcAft>
              <a:buFont typeface="+mj-lt"/>
              <a:buAutoNum type="arabicPeriod"/>
            </a:pPr>
            <a:r>
              <a:rPr lang="en-US" sz="2400" dirty="0">
                <a:solidFill>
                  <a:srgbClr val="0070C0"/>
                </a:solidFill>
              </a:rPr>
              <a:t>BoM funding assisted with some initial software development – since then all </a:t>
            </a:r>
            <a:r>
              <a:rPr lang="en-US" sz="2400" b="1" i="1" dirty="0">
                <a:solidFill>
                  <a:srgbClr val="0070C0"/>
                </a:solidFill>
              </a:rPr>
              <a:t>qldwater</a:t>
            </a:r>
          </a:p>
          <a:p>
            <a:pPr marL="457200" indent="-457200">
              <a:spcAft>
                <a:spcPts val="1200"/>
              </a:spcAft>
              <a:buFont typeface="+mj-lt"/>
              <a:buAutoNum type="arabicPeriod"/>
            </a:pPr>
            <a:r>
              <a:rPr lang="en-US" sz="2400" dirty="0">
                <a:solidFill>
                  <a:srgbClr val="0070C0"/>
                </a:solidFill>
              </a:rPr>
              <a:t>SWIM development advised by: </a:t>
            </a:r>
            <a:r>
              <a:rPr lang="en-US" sz="2400" b="1" i="1" dirty="0">
                <a:solidFill>
                  <a:srgbClr val="0070C0"/>
                </a:solidFill>
              </a:rPr>
              <a:t>qldwater’s</a:t>
            </a:r>
            <a:r>
              <a:rPr lang="en-US" sz="2400" dirty="0">
                <a:solidFill>
                  <a:srgbClr val="0070C0"/>
                </a:solidFill>
              </a:rPr>
              <a:t> Strategic Priorities Group (SPG), SWIM Steering Committee and Users (informally)</a:t>
            </a:r>
          </a:p>
          <a:p>
            <a:pPr marL="457200" indent="-457200">
              <a:spcAft>
                <a:spcPts val="1200"/>
              </a:spcAft>
              <a:buFont typeface="+mj-lt"/>
              <a:buAutoNum type="arabicPeriod"/>
            </a:pPr>
            <a:r>
              <a:rPr lang="en-US" sz="2400" dirty="0">
                <a:solidFill>
                  <a:srgbClr val="0070C0"/>
                </a:solidFill>
              </a:rPr>
              <a:t>Alignment between BoM, NPR, State Govt and ABS</a:t>
            </a:r>
          </a:p>
          <a:p>
            <a:pPr marL="457200" indent="-457200">
              <a:spcAft>
                <a:spcPts val="1200"/>
              </a:spcAft>
              <a:buFont typeface="+mj-lt"/>
              <a:buAutoNum type="arabicPeriod"/>
            </a:pPr>
            <a:r>
              <a:rPr lang="en-US" sz="2400" dirty="0">
                <a:solidFill>
                  <a:srgbClr val="0070C0"/>
                </a:solidFill>
              </a:rPr>
              <a:t>SWIM Help &amp; Information (</a:t>
            </a:r>
            <a:r>
              <a:rPr lang="en-US" sz="2400" dirty="0">
                <a:solidFill>
                  <a:srgbClr val="0070C0"/>
                </a:solidFill>
                <a:hlinkClick r:id="rId2"/>
              </a:rPr>
              <a:t>https://qldwater.com.au/SWIM_Help</a:t>
            </a:r>
            <a:r>
              <a:rPr lang="en-US" sz="2400" dirty="0">
                <a:solidFill>
                  <a:srgbClr val="0070C0"/>
                </a:solidFill>
              </a:rPr>
              <a:t>)</a:t>
            </a:r>
          </a:p>
          <a:p>
            <a:pPr marL="914400" lvl="1" indent="-457200">
              <a:spcAft>
                <a:spcPts val="1200"/>
              </a:spcAft>
              <a:buFont typeface="+mj-lt"/>
              <a:buAutoNum type="alphaLcParenR"/>
            </a:pPr>
            <a:r>
              <a:rPr lang="en-US" sz="2400" dirty="0">
                <a:solidFill>
                  <a:srgbClr val="0070C0"/>
                </a:solidFill>
              </a:rPr>
              <a:t>Documentation</a:t>
            </a:r>
          </a:p>
          <a:p>
            <a:pPr marL="914400" lvl="1" indent="-457200">
              <a:spcAft>
                <a:spcPts val="1200"/>
              </a:spcAft>
              <a:buFont typeface="+mj-lt"/>
              <a:buAutoNum type="alphaLcParenR"/>
            </a:pPr>
            <a:r>
              <a:rPr lang="en-US" sz="2400" dirty="0">
                <a:solidFill>
                  <a:srgbClr val="0070C0"/>
                </a:solidFill>
              </a:rPr>
              <a:t>Videos</a:t>
            </a:r>
          </a:p>
          <a:p>
            <a:pPr marL="457200" indent="-457200">
              <a:spcAft>
                <a:spcPts val="1200"/>
              </a:spcAft>
              <a:buFont typeface="+mj-lt"/>
              <a:buAutoNum type="arabicPeriod"/>
            </a:pPr>
            <a:endParaRPr lang="en-US" sz="2400" dirty="0">
              <a:solidFill>
                <a:srgbClr val="0070C0"/>
              </a:solidFill>
            </a:endParaRPr>
          </a:p>
          <a:p>
            <a:pPr marL="457200" indent="-457200">
              <a:spcAft>
                <a:spcPts val="1200"/>
              </a:spcAft>
              <a:buFont typeface="+mj-lt"/>
              <a:buAutoNum type="arabicPeriod"/>
            </a:pPr>
            <a:endParaRPr lang="en-US" sz="2400" dirty="0">
              <a:solidFill>
                <a:srgbClr val="0070C0"/>
              </a:solidFill>
            </a:endParaRPr>
          </a:p>
          <a:p>
            <a:pPr>
              <a:spcAft>
                <a:spcPts val="1200"/>
              </a:spcAft>
            </a:pPr>
            <a:endParaRPr lang="en-US" sz="2400" dirty="0">
              <a:solidFill>
                <a:srgbClr val="0070C0"/>
              </a:solidFill>
            </a:endParaRPr>
          </a:p>
          <a:p>
            <a:pPr>
              <a:spcAft>
                <a:spcPts val="1200"/>
              </a:spcAft>
            </a:pPr>
            <a:endParaRPr lang="en-AU" sz="2400" dirty="0">
              <a:solidFill>
                <a:srgbClr val="0070C0"/>
              </a:solidFill>
            </a:endParaRPr>
          </a:p>
        </p:txBody>
      </p:sp>
      <p:sp>
        <p:nvSpPr>
          <p:cNvPr id="2" name="Title 1">
            <a:extLst>
              <a:ext uri="{FF2B5EF4-FFF2-40B4-BE49-F238E27FC236}">
                <a16:creationId xmlns:a16="http://schemas.microsoft.com/office/drawing/2014/main" id="{B574D0E0-2767-F613-EBBE-D4F58F2E7312}"/>
              </a:ext>
            </a:extLst>
          </p:cNvPr>
          <p:cNvSpPr>
            <a:spLocks noGrp="1"/>
          </p:cNvSpPr>
          <p:nvPr>
            <p:ph type="title"/>
          </p:nvPr>
        </p:nvSpPr>
        <p:spPr>
          <a:xfrm>
            <a:off x="966216" y="255397"/>
            <a:ext cx="10515600" cy="1325563"/>
          </a:xfrm>
        </p:spPr>
        <p:txBody>
          <a:bodyPr>
            <a:normAutofit/>
          </a:bodyPr>
          <a:lstStyle/>
          <a:p>
            <a:r>
              <a:rPr lang="en-US" sz="3600" dirty="0"/>
              <a:t>SWIM (Statewide Water Information Management) system</a:t>
            </a:r>
            <a:endParaRPr lang="en-AU" sz="3600" dirty="0"/>
          </a:p>
        </p:txBody>
      </p:sp>
    </p:spTree>
    <p:extLst>
      <p:ext uri="{BB962C8B-B14F-4D97-AF65-F5344CB8AC3E}">
        <p14:creationId xmlns:p14="http://schemas.microsoft.com/office/powerpoint/2010/main" val="2970882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A1966-E3E2-9EBB-FF54-9BF07A863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B7ECB-2E79-F06D-39C7-10BB3B6A7F0B}"/>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Web Reports </a:t>
            </a:r>
            <a:r>
              <a:rPr lang="en-US" dirty="0">
                <a:solidFill>
                  <a:schemeClr val="accent1">
                    <a:lumMod val="20000"/>
                    <a:lumOff val="80000"/>
                  </a:schemeClr>
                </a:solidFill>
                <a:latin typeface="+mj-lt"/>
                <a:hlinkClick r:id="rId2">
                  <a:extLst>
                    <a:ext uri="{A12FA001-AC4F-418D-AE19-62706E023703}">
                      <ahyp:hlinkClr xmlns:ahyp="http://schemas.microsoft.com/office/drawing/2018/hyperlinkcolor" val="tx"/>
                    </a:ext>
                  </a:extLst>
                </a:hlinkClick>
              </a:rPr>
              <a:t>https://swim.qldwater.com.au/reports</a:t>
            </a:r>
            <a:endParaRPr lang="en-US" dirty="0">
              <a:solidFill>
                <a:schemeClr val="accent1">
                  <a:lumMod val="20000"/>
                  <a:lumOff val="80000"/>
                </a:schemeClr>
              </a:solidFill>
              <a:latin typeface="+mj-lt"/>
            </a:endParaRPr>
          </a:p>
        </p:txBody>
      </p:sp>
      <p:pic>
        <p:nvPicPr>
          <p:cNvPr id="4" name="Picture 3">
            <a:extLst>
              <a:ext uri="{FF2B5EF4-FFF2-40B4-BE49-F238E27FC236}">
                <a16:creationId xmlns:a16="http://schemas.microsoft.com/office/drawing/2014/main" id="{66C73250-873D-AC88-15FE-DBB62915AB18}"/>
              </a:ext>
            </a:extLst>
          </p:cNvPr>
          <p:cNvPicPr>
            <a:picLocks noChangeAspect="1"/>
          </p:cNvPicPr>
          <p:nvPr/>
        </p:nvPicPr>
        <p:blipFill>
          <a:blip r:embed="rId3"/>
          <a:srcRect b="19035"/>
          <a:stretch/>
        </p:blipFill>
        <p:spPr>
          <a:xfrm>
            <a:off x="523874" y="1514285"/>
            <a:ext cx="11337587" cy="4972240"/>
          </a:xfrm>
          <a:prstGeom prst="rect">
            <a:avLst/>
          </a:prstGeom>
        </p:spPr>
      </p:pic>
    </p:spTree>
    <p:extLst>
      <p:ext uri="{BB962C8B-B14F-4D97-AF65-F5344CB8AC3E}">
        <p14:creationId xmlns:p14="http://schemas.microsoft.com/office/powerpoint/2010/main" val="34957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63151-B106-E574-A7F0-115014392C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F8EE97-16EF-55F2-BCFF-7BAFF2B079A6}"/>
              </a:ext>
            </a:extLst>
          </p:cNvPr>
          <p:cNvPicPr>
            <a:picLocks noChangeAspect="1"/>
          </p:cNvPicPr>
          <p:nvPr/>
        </p:nvPicPr>
        <p:blipFill>
          <a:blip r:embed="rId2"/>
          <a:stretch>
            <a:fillRect/>
          </a:stretch>
        </p:blipFill>
        <p:spPr>
          <a:xfrm>
            <a:off x="-1" y="118872"/>
            <a:ext cx="12188249" cy="6601968"/>
          </a:xfrm>
          <a:prstGeom prst="rect">
            <a:avLst/>
          </a:prstGeom>
        </p:spPr>
      </p:pic>
      <p:sp>
        <p:nvSpPr>
          <p:cNvPr id="2" name="TextBox 1">
            <a:extLst>
              <a:ext uri="{FF2B5EF4-FFF2-40B4-BE49-F238E27FC236}">
                <a16:creationId xmlns:a16="http://schemas.microsoft.com/office/drawing/2014/main" id="{02F003F5-E32F-D22F-12CF-229E0612320E}"/>
              </a:ext>
            </a:extLst>
          </p:cNvPr>
          <p:cNvSpPr txBox="1"/>
          <p:nvPr/>
        </p:nvSpPr>
        <p:spPr>
          <a:xfrm>
            <a:off x="777240" y="4946904"/>
            <a:ext cx="3337560" cy="646331"/>
          </a:xfrm>
          <a:prstGeom prst="rect">
            <a:avLst/>
          </a:prstGeom>
          <a:noFill/>
        </p:spPr>
        <p:txBody>
          <a:bodyPr wrap="square" rtlCol="0">
            <a:spAutoFit/>
          </a:bodyPr>
          <a:lstStyle/>
          <a:p>
            <a:pPr algn="ctr"/>
            <a:r>
              <a:rPr lang="en-US" b="1" dirty="0">
                <a:solidFill>
                  <a:srgbClr val="FF0000"/>
                </a:solidFill>
              </a:rPr>
              <a:t>We can upload historical data if anyone is interested</a:t>
            </a:r>
            <a:endParaRPr lang="en-AU" b="1" dirty="0">
              <a:solidFill>
                <a:srgbClr val="FF0000"/>
              </a:solidFill>
            </a:endParaRPr>
          </a:p>
        </p:txBody>
      </p:sp>
    </p:spTree>
    <p:extLst>
      <p:ext uri="{BB962C8B-B14F-4D97-AF65-F5344CB8AC3E}">
        <p14:creationId xmlns:p14="http://schemas.microsoft.com/office/powerpoint/2010/main" val="33003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7CC-15D9-9D4E-334B-D18AEDB45C1A}"/>
              </a:ext>
            </a:extLst>
          </p:cNvPr>
          <p:cNvSpPr>
            <a:spLocks noGrp="1"/>
          </p:cNvSpPr>
          <p:nvPr>
            <p:ph type="title"/>
          </p:nvPr>
        </p:nvSpPr>
        <p:spPr/>
        <p:txBody>
          <a:bodyPr/>
          <a:lstStyle/>
          <a:p>
            <a:r>
              <a:rPr lang="en-AU" dirty="0"/>
              <a:t>Contact details</a:t>
            </a:r>
          </a:p>
        </p:txBody>
      </p:sp>
      <p:sp>
        <p:nvSpPr>
          <p:cNvPr id="3" name="Content Placeholder 2">
            <a:extLst>
              <a:ext uri="{FF2B5EF4-FFF2-40B4-BE49-F238E27FC236}">
                <a16:creationId xmlns:a16="http://schemas.microsoft.com/office/drawing/2014/main" id="{A86D2DD8-2E46-2E06-1927-DA1D334E9B1D}"/>
              </a:ext>
            </a:extLst>
          </p:cNvPr>
          <p:cNvSpPr>
            <a:spLocks noGrp="1"/>
          </p:cNvSpPr>
          <p:nvPr>
            <p:ph idx="1"/>
          </p:nvPr>
        </p:nvSpPr>
        <p:spPr>
          <a:xfrm>
            <a:off x="838200" y="1825625"/>
            <a:ext cx="10515600" cy="3240151"/>
          </a:xfrm>
        </p:spPr>
        <p:txBody>
          <a:bodyPr>
            <a:normAutofit/>
          </a:bodyPr>
          <a:lstStyle/>
          <a:p>
            <a:pPr marL="0" indent="0">
              <a:buNone/>
            </a:pPr>
            <a:r>
              <a:rPr lang="en-AU" sz="2400" dirty="0"/>
              <a:t>Dr David Scheltinga					Ms Jess Dean</a:t>
            </a:r>
          </a:p>
          <a:p>
            <a:pPr marL="0" indent="0">
              <a:buNone/>
            </a:pPr>
            <a:r>
              <a:rPr lang="en-AU" sz="2400" dirty="0"/>
              <a:t>e: </a:t>
            </a:r>
            <a:r>
              <a:rPr lang="en-AU" sz="2400" dirty="0">
                <a:hlinkClick r:id="rId3"/>
              </a:rPr>
              <a:t>dscheltinga@qldwater.com.au</a:t>
            </a:r>
            <a:r>
              <a:rPr lang="en-AU" sz="2400" dirty="0"/>
              <a:t>  			e: </a:t>
            </a:r>
            <a:r>
              <a:rPr lang="en-AU" sz="2400" dirty="0">
                <a:hlinkClick r:id="rId4"/>
              </a:rPr>
              <a:t>jdean@qldwater.com.au</a:t>
            </a:r>
            <a:endParaRPr lang="en-AU" sz="2400" dirty="0"/>
          </a:p>
          <a:p>
            <a:pPr marL="0" indent="0">
              <a:buNone/>
            </a:pPr>
            <a:r>
              <a:rPr lang="en-AU" sz="2400" dirty="0"/>
              <a:t>m: 0415 881 195					p: (07) 3632 6852</a:t>
            </a:r>
          </a:p>
          <a:p>
            <a:pPr marL="0" indent="0">
              <a:buNone/>
            </a:pPr>
            <a:endParaRPr lang="en-AU" sz="2400" dirty="0"/>
          </a:p>
          <a:p>
            <a:pPr marL="0" indent="0">
              <a:buNone/>
            </a:pPr>
            <a:r>
              <a:rPr lang="en-AU" sz="2400" dirty="0"/>
              <a:t>Brisbane Office: Level 1, 6 Eagleview Place, Eagle Farm, QLD, 4009</a:t>
            </a:r>
          </a:p>
          <a:p>
            <a:pPr marL="0" indent="0">
              <a:buNone/>
            </a:pPr>
            <a:r>
              <a:rPr lang="en-AU" sz="2400" dirty="0"/>
              <a:t>w: </a:t>
            </a:r>
            <a:r>
              <a:rPr lang="en-AU" sz="2400" dirty="0">
                <a:hlinkClick r:id="rId5"/>
              </a:rPr>
              <a:t>www.qldwater.com.au</a:t>
            </a:r>
            <a:endParaRPr lang="en-AU" sz="2400" dirty="0"/>
          </a:p>
          <a:p>
            <a:pPr marL="0" indent="0">
              <a:buNone/>
            </a:pPr>
            <a:endParaRPr lang="en-AU" sz="2400" dirty="0"/>
          </a:p>
        </p:txBody>
      </p:sp>
    </p:spTree>
    <p:extLst>
      <p:ext uri="{BB962C8B-B14F-4D97-AF65-F5344CB8AC3E}">
        <p14:creationId xmlns:p14="http://schemas.microsoft.com/office/powerpoint/2010/main" val="2160335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E4A631-1C57-82B4-61C0-243F75352EC8}"/>
              </a:ext>
            </a:extLst>
          </p:cNvPr>
          <p:cNvSpPr>
            <a:spLocks noGrp="1"/>
          </p:cNvSpPr>
          <p:nvPr>
            <p:ph type="title"/>
          </p:nvPr>
        </p:nvSpPr>
        <p:spPr/>
        <p:txBody>
          <a:bodyPr/>
          <a:lstStyle/>
          <a:p>
            <a:r>
              <a:rPr lang="en-US" dirty="0"/>
              <a:t>Our members</a:t>
            </a:r>
            <a:endParaRPr lang="en-AU" dirty="0"/>
          </a:p>
        </p:txBody>
      </p:sp>
      <p:pic>
        <p:nvPicPr>
          <p:cNvPr id="4" name="Picture 3" descr="A logo with orange dots&#10;&#10;Description automatically generated">
            <a:extLst>
              <a:ext uri="{FF2B5EF4-FFF2-40B4-BE49-F238E27FC236}">
                <a16:creationId xmlns:a16="http://schemas.microsoft.com/office/drawing/2014/main" id="{6CEFD1D1-B442-E964-5752-A9D6D1101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14" y="1487555"/>
            <a:ext cx="720000" cy="720000"/>
          </a:xfrm>
          <a:prstGeom prst="rect">
            <a:avLst/>
          </a:prstGeom>
        </p:spPr>
      </p:pic>
      <p:pic>
        <p:nvPicPr>
          <p:cNvPr id="8" name="Picture 7" descr="A blue and green logo&#10;&#10;Description automatically generated">
            <a:extLst>
              <a:ext uri="{FF2B5EF4-FFF2-40B4-BE49-F238E27FC236}">
                <a16:creationId xmlns:a16="http://schemas.microsoft.com/office/drawing/2014/main" id="{DA444B86-F4ED-AF29-7F96-63E3970B4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650" y="1487555"/>
            <a:ext cx="720000" cy="720000"/>
          </a:xfrm>
          <a:prstGeom prst="rect">
            <a:avLst/>
          </a:prstGeom>
        </p:spPr>
      </p:pic>
      <p:pic>
        <p:nvPicPr>
          <p:cNvPr id="10" name="Picture 9" descr="A logo for a company&#10;&#10;Description automatically generated">
            <a:extLst>
              <a:ext uri="{FF2B5EF4-FFF2-40B4-BE49-F238E27FC236}">
                <a16:creationId xmlns:a16="http://schemas.microsoft.com/office/drawing/2014/main" id="{EA0BD412-AB41-A6C0-CAC2-5C07553AC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5932" y="1487555"/>
            <a:ext cx="720000" cy="720000"/>
          </a:xfrm>
          <a:prstGeom prst="rect">
            <a:avLst/>
          </a:prstGeom>
        </p:spPr>
      </p:pic>
      <p:pic>
        <p:nvPicPr>
          <p:cNvPr id="12" name="Picture 11" descr="A logo with blue and orange text&#10;&#10;Description automatically generated">
            <a:extLst>
              <a:ext uri="{FF2B5EF4-FFF2-40B4-BE49-F238E27FC236}">
                <a16:creationId xmlns:a16="http://schemas.microsoft.com/office/drawing/2014/main" id="{E4CA9A17-FF9D-D739-FEFB-D7CA909CD5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368" y="1487555"/>
            <a:ext cx="720000" cy="720000"/>
          </a:xfrm>
          <a:prstGeom prst="rect">
            <a:avLst/>
          </a:prstGeom>
        </p:spPr>
      </p:pic>
      <p:pic>
        <p:nvPicPr>
          <p:cNvPr id="14" name="Picture 13" descr="A logo for a council&#10;&#10;Description automatically generated">
            <a:extLst>
              <a:ext uri="{FF2B5EF4-FFF2-40B4-BE49-F238E27FC236}">
                <a16:creationId xmlns:a16="http://schemas.microsoft.com/office/drawing/2014/main" id="{350F8D3F-FA25-E669-CD91-EC89363CD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1086" y="1487555"/>
            <a:ext cx="720000" cy="720000"/>
          </a:xfrm>
          <a:prstGeom prst="rect">
            <a:avLst/>
          </a:prstGeom>
        </p:spPr>
      </p:pic>
      <p:pic>
        <p:nvPicPr>
          <p:cNvPr id="16" name="Picture 15" descr="A logo with a group of people&#10;&#10;Description automatically generated">
            <a:extLst>
              <a:ext uri="{FF2B5EF4-FFF2-40B4-BE49-F238E27FC236}">
                <a16:creationId xmlns:a16="http://schemas.microsoft.com/office/drawing/2014/main" id="{D12FED68-64C3-AEC8-E68D-00244C29B5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2804" y="1487555"/>
            <a:ext cx="720000" cy="720000"/>
          </a:xfrm>
          <a:prstGeom prst="rect">
            <a:avLst/>
          </a:prstGeom>
        </p:spPr>
      </p:pic>
      <p:pic>
        <p:nvPicPr>
          <p:cNvPr id="20" name="Picture 19" descr="A blue and yellow logo&#10;&#10;Description automatically generated">
            <a:extLst>
              <a:ext uri="{FF2B5EF4-FFF2-40B4-BE49-F238E27FC236}">
                <a16:creationId xmlns:a16="http://schemas.microsoft.com/office/drawing/2014/main" id="{BA144D73-B5F6-1A42-0D0E-BC37E9C7AB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6240" y="1487555"/>
            <a:ext cx="720000" cy="720000"/>
          </a:xfrm>
          <a:prstGeom prst="rect">
            <a:avLst/>
          </a:prstGeom>
        </p:spPr>
      </p:pic>
      <p:pic>
        <p:nvPicPr>
          <p:cNvPr id="22" name="Picture 21" descr="A logo with a blue and orange background&#10;&#10;Description automatically generated">
            <a:extLst>
              <a:ext uri="{FF2B5EF4-FFF2-40B4-BE49-F238E27FC236}">
                <a16:creationId xmlns:a16="http://schemas.microsoft.com/office/drawing/2014/main" id="{456B3792-E157-71A6-F4AC-BEC978E5AC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7958" y="1487555"/>
            <a:ext cx="720000" cy="720000"/>
          </a:xfrm>
          <a:prstGeom prst="rect">
            <a:avLst/>
          </a:prstGeom>
        </p:spPr>
      </p:pic>
      <p:pic>
        <p:nvPicPr>
          <p:cNvPr id="24" name="Picture 23" descr="A logo for a regional council&#10;&#10;Description automatically generated">
            <a:extLst>
              <a:ext uri="{FF2B5EF4-FFF2-40B4-BE49-F238E27FC236}">
                <a16:creationId xmlns:a16="http://schemas.microsoft.com/office/drawing/2014/main" id="{D1C64F31-ECB7-A64B-360F-FCD6CCE912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4522" y="1487555"/>
            <a:ext cx="720000" cy="720000"/>
          </a:xfrm>
          <a:prstGeom prst="rect">
            <a:avLst/>
          </a:prstGeom>
        </p:spPr>
      </p:pic>
      <p:pic>
        <p:nvPicPr>
          <p:cNvPr id="26" name="Picture 25" descr="A logo with colorful waves&#10;&#10;Description automatically generated">
            <a:extLst>
              <a:ext uri="{FF2B5EF4-FFF2-40B4-BE49-F238E27FC236}">
                <a16:creationId xmlns:a16="http://schemas.microsoft.com/office/drawing/2014/main" id="{377E5493-5272-7761-C3FB-BB43DBBAAA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69676" y="1487555"/>
            <a:ext cx="720000" cy="720000"/>
          </a:xfrm>
          <a:prstGeom prst="rect">
            <a:avLst/>
          </a:prstGeom>
        </p:spPr>
      </p:pic>
      <p:pic>
        <p:nvPicPr>
          <p:cNvPr id="28" name="Picture 27" descr="A green alligator in water&#10;&#10;Description automatically generated">
            <a:extLst>
              <a:ext uri="{FF2B5EF4-FFF2-40B4-BE49-F238E27FC236}">
                <a16:creationId xmlns:a16="http://schemas.microsoft.com/office/drawing/2014/main" id="{D993C398-DC55-EE1C-638D-B7D90808117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81394" y="1487555"/>
            <a:ext cx="720000" cy="720000"/>
          </a:xfrm>
          <a:prstGeom prst="rect">
            <a:avLst/>
          </a:prstGeom>
        </p:spPr>
      </p:pic>
      <p:pic>
        <p:nvPicPr>
          <p:cNvPr id="30" name="Picture 29" descr="A logo with blue and green colors&#10;&#10;Description automatically generated">
            <a:extLst>
              <a:ext uri="{FF2B5EF4-FFF2-40B4-BE49-F238E27FC236}">
                <a16:creationId xmlns:a16="http://schemas.microsoft.com/office/drawing/2014/main" id="{58918B62-C18E-F666-A6B6-B9ACCB9419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93107" y="1487555"/>
            <a:ext cx="720000" cy="720000"/>
          </a:xfrm>
          <a:prstGeom prst="rect">
            <a:avLst/>
          </a:prstGeom>
        </p:spPr>
      </p:pic>
      <p:pic>
        <p:nvPicPr>
          <p:cNvPr id="32" name="Picture 31" descr="A logo with a sun and waves&#10;&#10;Description automatically generated">
            <a:extLst>
              <a:ext uri="{FF2B5EF4-FFF2-40B4-BE49-F238E27FC236}">
                <a16:creationId xmlns:a16="http://schemas.microsoft.com/office/drawing/2014/main" id="{99C5BB3A-A75C-6BF8-6A1A-E9DA7CF0CEA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4214" y="2270979"/>
            <a:ext cx="720000" cy="720000"/>
          </a:xfrm>
          <a:prstGeom prst="rect">
            <a:avLst/>
          </a:prstGeom>
        </p:spPr>
      </p:pic>
      <p:pic>
        <p:nvPicPr>
          <p:cNvPr id="34" name="Picture 33" descr="A blue and green cover with a beach and a hill&#10;&#10;Description automatically generated">
            <a:extLst>
              <a:ext uri="{FF2B5EF4-FFF2-40B4-BE49-F238E27FC236}">
                <a16:creationId xmlns:a16="http://schemas.microsoft.com/office/drawing/2014/main" id="{F21CBA47-C005-5DAA-14FB-7E806F61C3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75932" y="2270979"/>
            <a:ext cx="720000" cy="720000"/>
          </a:xfrm>
          <a:prstGeom prst="rect">
            <a:avLst/>
          </a:prstGeom>
        </p:spPr>
      </p:pic>
      <p:pic>
        <p:nvPicPr>
          <p:cNvPr id="36" name="Picture 35" descr="A logo of a regional council&#10;&#10;Description automatically generated">
            <a:extLst>
              <a:ext uri="{FF2B5EF4-FFF2-40B4-BE49-F238E27FC236}">
                <a16:creationId xmlns:a16="http://schemas.microsoft.com/office/drawing/2014/main" id="{08B6A877-EE7D-E91F-1EB6-F03E70A1072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87650" y="2270979"/>
            <a:ext cx="720000" cy="720000"/>
          </a:xfrm>
          <a:prstGeom prst="rect">
            <a:avLst/>
          </a:prstGeom>
        </p:spPr>
      </p:pic>
      <p:pic>
        <p:nvPicPr>
          <p:cNvPr id="38" name="Picture 37" descr="A red logo with a tower&#10;&#10;Description automatically generated">
            <a:extLst>
              <a:ext uri="{FF2B5EF4-FFF2-40B4-BE49-F238E27FC236}">
                <a16:creationId xmlns:a16="http://schemas.microsoft.com/office/drawing/2014/main" id="{BC1AA788-08C7-081F-B774-00C3827174D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99368" y="2270979"/>
            <a:ext cx="720000" cy="720000"/>
          </a:xfrm>
          <a:prstGeom prst="rect">
            <a:avLst/>
          </a:prstGeom>
        </p:spPr>
      </p:pic>
      <p:pic>
        <p:nvPicPr>
          <p:cNvPr id="40" name="Picture 39" descr="A logo with a design on it&#10;&#10;Description automatically generated">
            <a:extLst>
              <a:ext uri="{FF2B5EF4-FFF2-40B4-BE49-F238E27FC236}">
                <a16:creationId xmlns:a16="http://schemas.microsoft.com/office/drawing/2014/main" id="{E16D9413-02AE-45C9-3BFC-0BA8A748022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11086" y="2270979"/>
            <a:ext cx="720000" cy="720000"/>
          </a:xfrm>
          <a:prstGeom prst="rect">
            <a:avLst/>
          </a:prstGeom>
        </p:spPr>
      </p:pic>
      <p:pic>
        <p:nvPicPr>
          <p:cNvPr id="42" name="Picture 41" descr="A close-up of a logo&#10;&#10;Description automatically generated">
            <a:extLst>
              <a:ext uri="{FF2B5EF4-FFF2-40B4-BE49-F238E27FC236}">
                <a16:creationId xmlns:a16="http://schemas.microsoft.com/office/drawing/2014/main" id="{D9F84DC7-EBF9-1BC4-BD60-E623C75089E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22804" y="2270979"/>
            <a:ext cx="720000" cy="720000"/>
          </a:xfrm>
          <a:prstGeom prst="rect">
            <a:avLst/>
          </a:prstGeom>
        </p:spPr>
      </p:pic>
      <p:pic>
        <p:nvPicPr>
          <p:cNvPr id="44" name="Picture 43" descr="A logo of a council&#10;&#10;Description automatically generated">
            <a:extLst>
              <a:ext uri="{FF2B5EF4-FFF2-40B4-BE49-F238E27FC236}">
                <a16:creationId xmlns:a16="http://schemas.microsoft.com/office/drawing/2014/main" id="{AFE454CB-103D-6FF9-CD32-FB3F9FCF574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234522" y="2270979"/>
            <a:ext cx="720000" cy="720000"/>
          </a:xfrm>
          <a:prstGeom prst="rect">
            <a:avLst/>
          </a:prstGeom>
        </p:spPr>
      </p:pic>
      <p:pic>
        <p:nvPicPr>
          <p:cNvPr id="46" name="Picture 45" descr="A logo for a council&#10;&#10;Description automatically generated">
            <a:extLst>
              <a:ext uri="{FF2B5EF4-FFF2-40B4-BE49-F238E27FC236}">
                <a16:creationId xmlns:a16="http://schemas.microsoft.com/office/drawing/2014/main" id="{8D84B441-5F7F-4875-9152-93D5D9B4547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46240" y="2270979"/>
            <a:ext cx="720000" cy="720000"/>
          </a:xfrm>
          <a:prstGeom prst="rect">
            <a:avLst/>
          </a:prstGeom>
        </p:spPr>
      </p:pic>
      <p:pic>
        <p:nvPicPr>
          <p:cNvPr id="48" name="Picture 47" descr="A logo of a bull and gold bars&#10;&#10;Description automatically generated">
            <a:extLst>
              <a:ext uri="{FF2B5EF4-FFF2-40B4-BE49-F238E27FC236}">
                <a16:creationId xmlns:a16="http://schemas.microsoft.com/office/drawing/2014/main" id="{2C61EAA1-8F9A-82D3-C46D-62A840DF547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057958" y="2270979"/>
            <a:ext cx="720000" cy="720000"/>
          </a:xfrm>
          <a:prstGeom prst="rect">
            <a:avLst/>
          </a:prstGeom>
        </p:spPr>
      </p:pic>
      <p:pic>
        <p:nvPicPr>
          <p:cNvPr id="50" name="Picture 49" descr="A logo of a council&#10;&#10;Description automatically generated">
            <a:extLst>
              <a:ext uri="{FF2B5EF4-FFF2-40B4-BE49-F238E27FC236}">
                <a16:creationId xmlns:a16="http://schemas.microsoft.com/office/drawing/2014/main" id="{A48057AD-5E00-74DF-51D8-8E50517DDC6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69676" y="2270979"/>
            <a:ext cx="720000" cy="720000"/>
          </a:xfrm>
          <a:prstGeom prst="rect">
            <a:avLst/>
          </a:prstGeom>
        </p:spPr>
      </p:pic>
      <p:pic>
        <p:nvPicPr>
          <p:cNvPr id="52" name="Picture 51" descr="A logo of a aboriginal council&#10;&#10;Description automatically generated with medium confidence">
            <a:extLst>
              <a:ext uri="{FF2B5EF4-FFF2-40B4-BE49-F238E27FC236}">
                <a16:creationId xmlns:a16="http://schemas.microsoft.com/office/drawing/2014/main" id="{2544D01C-FA65-7409-2794-A3D699E118C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881394" y="2270979"/>
            <a:ext cx="720000" cy="720000"/>
          </a:xfrm>
          <a:prstGeom prst="rect">
            <a:avLst/>
          </a:prstGeom>
        </p:spPr>
      </p:pic>
      <p:pic>
        <p:nvPicPr>
          <p:cNvPr id="54" name="Picture 53" descr="A black and white logo&#10;&#10;Description automatically generated">
            <a:extLst>
              <a:ext uri="{FF2B5EF4-FFF2-40B4-BE49-F238E27FC236}">
                <a16:creationId xmlns:a16="http://schemas.microsoft.com/office/drawing/2014/main" id="{E5286D66-91A9-FB1E-6AFE-D2F9B08850C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793107" y="2270979"/>
            <a:ext cx="720000" cy="720000"/>
          </a:xfrm>
          <a:prstGeom prst="rect">
            <a:avLst/>
          </a:prstGeom>
        </p:spPr>
      </p:pic>
      <p:pic>
        <p:nvPicPr>
          <p:cNvPr id="56" name="Picture 55" descr="A sign with a person sitting on a chair&#10;&#10;Description automatically generated">
            <a:extLst>
              <a:ext uri="{FF2B5EF4-FFF2-40B4-BE49-F238E27FC236}">
                <a16:creationId xmlns:a16="http://schemas.microsoft.com/office/drawing/2014/main" id="{B3B86FC5-D19C-F4EC-681C-09D72CC0629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64214" y="3071987"/>
            <a:ext cx="720000" cy="720000"/>
          </a:xfrm>
          <a:prstGeom prst="rect">
            <a:avLst/>
          </a:prstGeom>
        </p:spPr>
      </p:pic>
      <p:pic>
        <p:nvPicPr>
          <p:cNvPr id="58" name="Picture 57" descr="A logo with sheep and lambs&#10;&#10;Description automatically generated">
            <a:extLst>
              <a:ext uri="{FF2B5EF4-FFF2-40B4-BE49-F238E27FC236}">
                <a16:creationId xmlns:a16="http://schemas.microsoft.com/office/drawing/2014/main" id="{CF04DCD2-011C-E245-7E48-326018D7C29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676759" y="3071987"/>
            <a:ext cx="720000" cy="720000"/>
          </a:xfrm>
          <a:prstGeom prst="rect">
            <a:avLst/>
          </a:prstGeom>
        </p:spPr>
      </p:pic>
      <p:pic>
        <p:nvPicPr>
          <p:cNvPr id="60" name="Picture 59" descr="A logo of a company&#10;&#10;Description automatically generated">
            <a:extLst>
              <a:ext uri="{FF2B5EF4-FFF2-40B4-BE49-F238E27FC236}">
                <a16:creationId xmlns:a16="http://schemas.microsoft.com/office/drawing/2014/main" id="{79609817-C076-FA48-E7E4-C4E69B3EB89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589304" y="3071987"/>
            <a:ext cx="720000" cy="720000"/>
          </a:xfrm>
          <a:prstGeom prst="rect">
            <a:avLst/>
          </a:prstGeom>
        </p:spPr>
      </p:pic>
      <p:pic>
        <p:nvPicPr>
          <p:cNvPr id="62" name="Picture 61" descr="A logo of a company&#10;&#10;Description automatically generated">
            <a:extLst>
              <a:ext uri="{FF2B5EF4-FFF2-40B4-BE49-F238E27FC236}">
                <a16:creationId xmlns:a16="http://schemas.microsoft.com/office/drawing/2014/main" id="{E46A22BF-CB75-33C1-E6D1-81BF4A3D406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01849" y="3071987"/>
            <a:ext cx="720000" cy="720000"/>
          </a:xfrm>
          <a:prstGeom prst="rect">
            <a:avLst/>
          </a:prstGeom>
        </p:spPr>
      </p:pic>
      <p:pic>
        <p:nvPicPr>
          <p:cNvPr id="64" name="Picture 63" descr="A logo of a company&#10;&#10;Description automatically generated">
            <a:extLst>
              <a:ext uri="{FF2B5EF4-FFF2-40B4-BE49-F238E27FC236}">
                <a16:creationId xmlns:a16="http://schemas.microsoft.com/office/drawing/2014/main" id="{D8069BC0-946B-1F06-14A7-6BCFB1D56FA8}"/>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414394" y="3071987"/>
            <a:ext cx="720000" cy="720000"/>
          </a:xfrm>
          <a:prstGeom prst="rect">
            <a:avLst/>
          </a:prstGeom>
        </p:spPr>
      </p:pic>
      <p:pic>
        <p:nvPicPr>
          <p:cNvPr id="66" name="Picture 65" descr="A blue and green text&#10;&#10;Description automatically generated">
            <a:extLst>
              <a:ext uri="{FF2B5EF4-FFF2-40B4-BE49-F238E27FC236}">
                <a16:creationId xmlns:a16="http://schemas.microsoft.com/office/drawing/2014/main" id="{64016057-970A-36B8-AA66-806873D0D234}"/>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326939" y="3071987"/>
            <a:ext cx="720000" cy="720000"/>
          </a:xfrm>
          <a:prstGeom prst="rect">
            <a:avLst/>
          </a:prstGeom>
        </p:spPr>
      </p:pic>
      <p:pic>
        <p:nvPicPr>
          <p:cNvPr id="68" name="Picture 67" descr="A logo for a regional council&#10;&#10;Description automatically generated">
            <a:extLst>
              <a:ext uri="{FF2B5EF4-FFF2-40B4-BE49-F238E27FC236}">
                <a16:creationId xmlns:a16="http://schemas.microsoft.com/office/drawing/2014/main" id="{960FF4DB-1BA5-F085-7047-9F0E725AF77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239484" y="3071987"/>
            <a:ext cx="720000" cy="720000"/>
          </a:xfrm>
          <a:prstGeom prst="rect">
            <a:avLst/>
          </a:prstGeom>
        </p:spPr>
      </p:pic>
      <p:pic>
        <p:nvPicPr>
          <p:cNvPr id="70" name="Picture 69" descr="A logo with a bird&#10;&#10;Description automatically generated">
            <a:extLst>
              <a:ext uri="{FF2B5EF4-FFF2-40B4-BE49-F238E27FC236}">
                <a16:creationId xmlns:a16="http://schemas.microsoft.com/office/drawing/2014/main" id="{A223995F-D888-2AC0-83A1-1C7B2D17AD1B}"/>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152029" y="3071987"/>
            <a:ext cx="720000" cy="720000"/>
          </a:xfrm>
          <a:prstGeom prst="rect">
            <a:avLst/>
          </a:prstGeom>
        </p:spPr>
      </p:pic>
      <p:pic>
        <p:nvPicPr>
          <p:cNvPr id="72" name="Picture 71" descr="A parrots on a branch&#10;&#10;Description automatically generated">
            <a:extLst>
              <a:ext uri="{FF2B5EF4-FFF2-40B4-BE49-F238E27FC236}">
                <a16:creationId xmlns:a16="http://schemas.microsoft.com/office/drawing/2014/main" id="{776560D4-509F-6978-8E60-40B80EA1D78A}"/>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064574" y="3071987"/>
            <a:ext cx="720000" cy="720000"/>
          </a:xfrm>
          <a:prstGeom prst="rect">
            <a:avLst/>
          </a:prstGeom>
        </p:spPr>
      </p:pic>
      <p:pic>
        <p:nvPicPr>
          <p:cNvPr id="74" name="Picture 73" descr="A logo of a bird&#10;&#10;Description automatically generated">
            <a:extLst>
              <a:ext uri="{FF2B5EF4-FFF2-40B4-BE49-F238E27FC236}">
                <a16:creationId xmlns:a16="http://schemas.microsoft.com/office/drawing/2014/main" id="{B034ACE4-40E8-4AB3-1460-6650670BF2BE}"/>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977119" y="3071987"/>
            <a:ext cx="720000" cy="720000"/>
          </a:xfrm>
          <a:prstGeom prst="rect">
            <a:avLst/>
          </a:prstGeom>
        </p:spPr>
      </p:pic>
      <p:pic>
        <p:nvPicPr>
          <p:cNvPr id="76" name="Picture 75" descr="A logo for a indigenous community&#10;&#10;Description automatically generated with medium confidence">
            <a:extLst>
              <a:ext uri="{FF2B5EF4-FFF2-40B4-BE49-F238E27FC236}">
                <a16:creationId xmlns:a16="http://schemas.microsoft.com/office/drawing/2014/main" id="{097FDDE6-5D6A-D118-D97B-C86157D2B423}"/>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889664" y="3071987"/>
            <a:ext cx="720000" cy="720000"/>
          </a:xfrm>
          <a:prstGeom prst="rect">
            <a:avLst/>
          </a:prstGeom>
        </p:spPr>
      </p:pic>
      <p:pic>
        <p:nvPicPr>
          <p:cNvPr id="78" name="Picture 77" descr="A logo for a council&#10;&#10;Description automatically generated">
            <a:extLst>
              <a:ext uri="{FF2B5EF4-FFF2-40B4-BE49-F238E27FC236}">
                <a16:creationId xmlns:a16="http://schemas.microsoft.com/office/drawing/2014/main" id="{12F2A36F-F822-58EB-BA25-849379503FB0}"/>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0802208" y="3071987"/>
            <a:ext cx="720000" cy="720000"/>
          </a:xfrm>
          <a:prstGeom prst="rect">
            <a:avLst/>
          </a:prstGeom>
        </p:spPr>
      </p:pic>
      <p:pic>
        <p:nvPicPr>
          <p:cNvPr id="80" name="Picture 79" descr="A logo with text and a design on it&#10;&#10;Description automatically generated with medium confidence">
            <a:extLst>
              <a:ext uri="{FF2B5EF4-FFF2-40B4-BE49-F238E27FC236}">
                <a16:creationId xmlns:a16="http://schemas.microsoft.com/office/drawing/2014/main" id="{0877856A-DF01-1424-994D-812785132765}"/>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58497" y="3899918"/>
            <a:ext cx="720000" cy="720000"/>
          </a:xfrm>
          <a:prstGeom prst="rect">
            <a:avLst/>
          </a:prstGeom>
        </p:spPr>
      </p:pic>
      <p:pic>
        <p:nvPicPr>
          <p:cNvPr id="84" name="Picture 83" descr="A logo with a flower&#10;&#10;Description automatically generated">
            <a:extLst>
              <a:ext uri="{FF2B5EF4-FFF2-40B4-BE49-F238E27FC236}">
                <a16:creationId xmlns:a16="http://schemas.microsoft.com/office/drawing/2014/main" id="{8D3EAB9B-B310-3329-D1D5-E1D6EFCBE213}"/>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1671562" y="3899918"/>
            <a:ext cx="720000" cy="720000"/>
          </a:xfrm>
          <a:prstGeom prst="rect">
            <a:avLst/>
          </a:prstGeom>
        </p:spPr>
      </p:pic>
      <p:pic>
        <p:nvPicPr>
          <p:cNvPr id="86" name="Picture 85" descr="A logo of a town council&#10;&#10;Description automatically generated">
            <a:extLst>
              <a:ext uri="{FF2B5EF4-FFF2-40B4-BE49-F238E27FC236}">
                <a16:creationId xmlns:a16="http://schemas.microsoft.com/office/drawing/2014/main" id="{3FAA2C2C-4B2C-D133-9719-B7C54FC2DA0D}"/>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2584627" y="3899918"/>
            <a:ext cx="720000" cy="720000"/>
          </a:xfrm>
          <a:prstGeom prst="rect">
            <a:avLst/>
          </a:prstGeom>
        </p:spPr>
      </p:pic>
      <p:pic>
        <p:nvPicPr>
          <p:cNvPr id="88" name="Picture 87" descr="A logo with blue and yellow squares&#10;&#10;Description automatically generated">
            <a:extLst>
              <a:ext uri="{FF2B5EF4-FFF2-40B4-BE49-F238E27FC236}">
                <a16:creationId xmlns:a16="http://schemas.microsoft.com/office/drawing/2014/main" id="{D4CEEBDC-2B0F-AB0F-C4B2-221748405E70}"/>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3497692" y="3899918"/>
            <a:ext cx="720000" cy="720000"/>
          </a:xfrm>
          <a:prstGeom prst="rect">
            <a:avLst/>
          </a:prstGeom>
        </p:spPr>
      </p:pic>
      <p:pic>
        <p:nvPicPr>
          <p:cNvPr id="90" name="Picture 89" descr="A logo of a duck&#10;&#10;Description automatically generated">
            <a:extLst>
              <a:ext uri="{FF2B5EF4-FFF2-40B4-BE49-F238E27FC236}">
                <a16:creationId xmlns:a16="http://schemas.microsoft.com/office/drawing/2014/main" id="{FF7ECD1E-515F-E54D-FB35-502D3A68DD22}"/>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410757" y="3899918"/>
            <a:ext cx="720000" cy="720000"/>
          </a:xfrm>
          <a:prstGeom prst="rect">
            <a:avLst/>
          </a:prstGeom>
        </p:spPr>
      </p:pic>
      <p:pic>
        <p:nvPicPr>
          <p:cNvPr id="92" name="Picture 91" descr="A logo with colorful leaves&#10;&#10;Description automatically generated">
            <a:extLst>
              <a:ext uri="{FF2B5EF4-FFF2-40B4-BE49-F238E27FC236}">
                <a16:creationId xmlns:a16="http://schemas.microsoft.com/office/drawing/2014/main" id="{D3236BC5-9B66-6FEB-6CF6-F181F49BB2DC}"/>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5323822" y="3899918"/>
            <a:ext cx="720000" cy="720000"/>
          </a:xfrm>
          <a:prstGeom prst="rect">
            <a:avLst/>
          </a:prstGeom>
        </p:spPr>
      </p:pic>
      <p:pic>
        <p:nvPicPr>
          <p:cNvPr id="94" name="Picture 93" descr="A purple flower with a yellow center&#10;&#10;Description automatically generated">
            <a:extLst>
              <a:ext uri="{FF2B5EF4-FFF2-40B4-BE49-F238E27FC236}">
                <a16:creationId xmlns:a16="http://schemas.microsoft.com/office/drawing/2014/main" id="{83515230-447E-738F-4839-876F6F8BC1B8}"/>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6236887" y="3899918"/>
            <a:ext cx="720000" cy="720000"/>
          </a:xfrm>
          <a:prstGeom prst="rect">
            <a:avLst/>
          </a:prstGeom>
        </p:spPr>
      </p:pic>
      <p:pic>
        <p:nvPicPr>
          <p:cNvPr id="96" name="Picture 95" descr="A logo for a council&#10;&#10;Description automatically generated">
            <a:extLst>
              <a:ext uri="{FF2B5EF4-FFF2-40B4-BE49-F238E27FC236}">
                <a16:creationId xmlns:a16="http://schemas.microsoft.com/office/drawing/2014/main" id="{D8617C8C-0F86-5252-8157-F71DF61C616F}"/>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7149952" y="3899918"/>
            <a:ext cx="720000" cy="720000"/>
          </a:xfrm>
          <a:prstGeom prst="rect">
            <a:avLst/>
          </a:prstGeom>
        </p:spPr>
      </p:pic>
      <p:pic>
        <p:nvPicPr>
          <p:cNvPr id="98" name="Picture 97" descr="A group of people on an island&#10;&#10;Description automatically generated">
            <a:extLst>
              <a:ext uri="{FF2B5EF4-FFF2-40B4-BE49-F238E27FC236}">
                <a16:creationId xmlns:a16="http://schemas.microsoft.com/office/drawing/2014/main" id="{7A224966-0ECA-6E2D-E64E-65670229D6FF}"/>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8063017" y="3899918"/>
            <a:ext cx="720000" cy="720000"/>
          </a:xfrm>
          <a:prstGeom prst="rect">
            <a:avLst/>
          </a:prstGeom>
        </p:spPr>
      </p:pic>
      <p:pic>
        <p:nvPicPr>
          <p:cNvPr id="100" name="Picture 99" descr="A logo of a city council&#10;&#10;Description automatically generated">
            <a:extLst>
              <a:ext uri="{FF2B5EF4-FFF2-40B4-BE49-F238E27FC236}">
                <a16:creationId xmlns:a16="http://schemas.microsoft.com/office/drawing/2014/main" id="{B055A03C-789E-DA07-0B22-FB2E13544D64}"/>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976082" y="3899918"/>
            <a:ext cx="720000" cy="720000"/>
          </a:xfrm>
          <a:prstGeom prst="rect">
            <a:avLst/>
          </a:prstGeom>
        </p:spPr>
      </p:pic>
      <p:pic>
        <p:nvPicPr>
          <p:cNvPr id="102" name="Picture 101" descr="A logo of a coat of arms&#10;&#10;Description automatically generated">
            <a:extLst>
              <a:ext uri="{FF2B5EF4-FFF2-40B4-BE49-F238E27FC236}">
                <a16:creationId xmlns:a16="http://schemas.microsoft.com/office/drawing/2014/main" id="{B922FD95-84FF-C6A0-EC8B-94A3FD6789D0}"/>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9889147" y="3899918"/>
            <a:ext cx="720000" cy="720000"/>
          </a:xfrm>
          <a:prstGeom prst="rect">
            <a:avLst/>
          </a:prstGeom>
        </p:spPr>
      </p:pic>
      <p:pic>
        <p:nvPicPr>
          <p:cNvPr id="104" name="Picture 103" descr="A group of animals with text&#10;&#10;Description automatically generated">
            <a:extLst>
              <a:ext uri="{FF2B5EF4-FFF2-40B4-BE49-F238E27FC236}">
                <a16:creationId xmlns:a16="http://schemas.microsoft.com/office/drawing/2014/main" id="{BB5CE5E8-EBC9-584C-089B-D8C21E54EA97}"/>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0802208" y="3899918"/>
            <a:ext cx="720000" cy="720000"/>
          </a:xfrm>
          <a:prstGeom prst="rect">
            <a:avLst/>
          </a:prstGeom>
        </p:spPr>
      </p:pic>
      <p:pic>
        <p:nvPicPr>
          <p:cNvPr id="106" name="Picture 105" descr="A logo with a dolphin and a bird&#10;&#10;Description automatically generated">
            <a:extLst>
              <a:ext uri="{FF2B5EF4-FFF2-40B4-BE49-F238E27FC236}">
                <a16:creationId xmlns:a16="http://schemas.microsoft.com/office/drawing/2014/main" id="{8B878A6B-0AFC-97E7-8534-B6B58642440D}"/>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758497" y="4733083"/>
            <a:ext cx="720000" cy="720000"/>
          </a:xfrm>
          <a:prstGeom prst="rect">
            <a:avLst/>
          </a:prstGeom>
        </p:spPr>
      </p:pic>
      <p:pic>
        <p:nvPicPr>
          <p:cNvPr id="108" name="Picture 107" descr="A logo of a mountain and sun&#10;&#10;Description automatically generated">
            <a:extLst>
              <a:ext uri="{FF2B5EF4-FFF2-40B4-BE49-F238E27FC236}">
                <a16:creationId xmlns:a16="http://schemas.microsoft.com/office/drawing/2014/main" id="{7E121F56-C5E7-4C1C-EE87-DD457D6F71F1}"/>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671562" y="4733083"/>
            <a:ext cx="720000" cy="720000"/>
          </a:xfrm>
          <a:prstGeom prst="rect">
            <a:avLst/>
          </a:prstGeom>
        </p:spPr>
      </p:pic>
      <p:pic>
        <p:nvPicPr>
          <p:cNvPr id="110" name="Picture 109" descr="A logo of a rocket ship&#10;&#10;Description automatically generated with medium confidence">
            <a:extLst>
              <a:ext uri="{FF2B5EF4-FFF2-40B4-BE49-F238E27FC236}">
                <a16:creationId xmlns:a16="http://schemas.microsoft.com/office/drawing/2014/main" id="{2DCA9454-07ED-40EE-57F6-B7772B71A0BA}"/>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2584627" y="4733083"/>
            <a:ext cx="720000" cy="720000"/>
          </a:xfrm>
          <a:prstGeom prst="rect">
            <a:avLst/>
          </a:prstGeom>
        </p:spPr>
      </p:pic>
      <p:pic>
        <p:nvPicPr>
          <p:cNvPr id="112" name="Picture 111" descr="A logo of a group of islands&#10;&#10;Description automatically generated">
            <a:extLst>
              <a:ext uri="{FF2B5EF4-FFF2-40B4-BE49-F238E27FC236}">
                <a16:creationId xmlns:a16="http://schemas.microsoft.com/office/drawing/2014/main" id="{60F1FF20-DF89-6579-F0ED-6C700B21D737}"/>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3497692" y="4733083"/>
            <a:ext cx="720000" cy="720000"/>
          </a:xfrm>
          <a:prstGeom prst="rect">
            <a:avLst/>
          </a:prstGeom>
        </p:spPr>
      </p:pic>
      <p:pic>
        <p:nvPicPr>
          <p:cNvPr id="114" name="Picture 113" descr="A logo of a group of animals&#10;&#10;Description automatically generated">
            <a:extLst>
              <a:ext uri="{FF2B5EF4-FFF2-40B4-BE49-F238E27FC236}">
                <a16:creationId xmlns:a16="http://schemas.microsoft.com/office/drawing/2014/main" id="{F9D63925-1A65-7129-251C-CE72E0932682}"/>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4410757" y="4733083"/>
            <a:ext cx="720000" cy="720000"/>
          </a:xfrm>
          <a:prstGeom prst="rect">
            <a:avLst/>
          </a:prstGeom>
        </p:spPr>
      </p:pic>
      <p:pic>
        <p:nvPicPr>
          <p:cNvPr id="116" name="Picture 115" descr="A crocodile and palm tree&#10;&#10;Description automatically generated">
            <a:extLst>
              <a:ext uri="{FF2B5EF4-FFF2-40B4-BE49-F238E27FC236}">
                <a16:creationId xmlns:a16="http://schemas.microsoft.com/office/drawing/2014/main" id="{BEA326EE-18B9-2E7E-60FC-6855D968D7E4}"/>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5323822" y="4733083"/>
            <a:ext cx="720000" cy="720000"/>
          </a:xfrm>
          <a:prstGeom prst="rect">
            <a:avLst/>
          </a:prstGeom>
        </p:spPr>
      </p:pic>
      <p:pic>
        <p:nvPicPr>
          <p:cNvPr id="118" name="Picture 117" descr="A logo with a letter s&#10;&#10;Description automatically generated">
            <a:extLst>
              <a:ext uri="{FF2B5EF4-FFF2-40B4-BE49-F238E27FC236}">
                <a16:creationId xmlns:a16="http://schemas.microsoft.com/office/drawing/2014/main" id="{CF095F5C-B855-31D0-A312-25BECF269420}"/>
              </a:ext>
            </a:extLst>
          </p:cNvPr>
          <p:cNvPicPr>
            <a:picLocks noChangeAspect="1"/>
          </p:cNvPicPr>
          <p:nvPr/>
        </p:nvPicPr>
        <p:blipFill>
          <a:blip r:embed="rId56">
            <a:extLst>
              <a:ext uri="{28A0092B-C50C-407E-A947-70E740481C1C}">
                <a14:useLocalDpi xmlns:a14="http://schemas.microsoft.com/office/drawing/2010/main" val="0"/>
              </a:ext>
            </a:extLst>
          </a:blip>
          <a:stretch>
            <a:fillRect/>
          </a:stretch>
        </p:blipFill>
        <p:spPr>
          <a:xfrm>
            <a:off x="6236887" y="4733083"/>
            <a:ext cx="720000" cy="720000"/>
          </a:xfrm>
          <a:prstGeom prst="rect">
            <a:avLst/>
          </a:prstGeom>
        </p:spPr>
      </p:pic>
      <p:pic>
        <p:nvPicPr>
          <p:cNvPr id="120" name="Picture 119" descr="A logo with text on it&#10;&#10;Description automatically generated">
            <a:extLst>
              <a:ext uri="{FF2B5EF4-FFF2-40B4-BE49-F238E27FC236}">
                <a16:creationId xmlns:a16="http://schemas.microsoft.com/office/drawing/2014/main" id="{A805E634-90FB-E0B3-125F-4FADD3C070C8}"/>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7149952" y="4733083"/>
            <a:ext cx="720000" cy="720000"/>
          </a:xfrm>
          <a:prstGeom prst="rect">
            <a:avLst/>
          </a:prstGeom>
        </p:spPr>
      </p:pic>
      <p:pic>
        <p:nvPicPr>
          <p:cNvPr id="122" name="Picture 121" descr="A logo of a council&#10;&#10;Description automatically generated">
            <a:extLst>
              <a:ext uri="{FF2B5EF4-FFF2-40B4-BE49-F238E27FC236}">
                <a16:creationId xmlns:a16="http://schemas.microsoft.com/office/drawing/2014/main" id="{7A3BAE2F-CBE2-6AEC-E3A2-850706D13AA2}"/>
              </a:ext>
            </a:extLst>
          </p:cNvPr>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8063017" y="4733083"/>
            <a:ext cx="720000" cy="720000"/>
          </a:xfrm>
          <a:prstGeom prst="rect">
            <a:avLst/>
          </a:prstGeom>
        </p:spPr>
      </p:pic>
      <p:pic>
        <p:nvPicPr>
          <p:cNvPr id="124" name="Picture 123" descr="A logo with blue and green text&#10;&#10;Description automatically generated">
            <a:extLst>
              <a:ext uri="{FF2B5EF4-FFF2-40B4-BE49-F238E27FC236}">
                <a16:creationId xmlns:a16="http://schemas.microsoft.com/office/drawing/2014/main" id="{637AF260-40EC-EF4D-03F9-5D46626F8032}"/>
              </a:ext>
            </a:extLst>
          </p:cNvPr>
          <p:cNvPicPr>
            <a:picLocks noChangeAspect="1"/>
          </p:cNvPicPr>
          <p:nvPr/>
        </p:nvPicPr>
        <p:blipFill>
          <a:blip r:embed="rId59">
            <a:extLst>
              <a:ext uri="{28A0092B-C50C-407E-A947-70E740481C1C}">
                <a14:useLocalDpi xmlns:a14="http://schemas.microsoft.com/office/drawing/2010/main" val="0"/>
              </a:ext>
            </a:extLst>
          </a:blip>
          <a:stretch>
            <a:fillRect/>
          </a:stretch>
        </p:blipFill>
        <p:spPr>
          <a:xfrm>
            <a:off x="8976082" y="4733083"/>
            <a:ext cx="720000" cy="720000"/>
          </a:xfrm>
          <a:prstGeom prst="rect">
            <a:avLst/>
          </a:prstGeom>
        </p:spPr>
      </p:pic>
      <p:pic>
        <p:nvPicPr>
          <p:cNvPr id="126" name="Picture 125" descr="A logo with a swirly design&#10;&#10;Description automatically generated">
            <a:extLst>
              <a:ext uri="{FF2B5EF4-FFF2-40B4-BE49-F238E27FC236}">
                <a16:creationId xmlns:a16="http://schemas.microsoft.com/office/drawing/2014/main" id="{2226198E-C65D-DE5D-692E-C184A8271ED7}"/>
              </a:ext>
            </a:extLst>
          </p:cNvPr>
          <p:cNvPicPr>
            <a:picLocks noChangeAspect="1"/>
          </p:cNvPicPr>
          <p:nvPr/>
        </p:nvPicPr>
        <p:blipFill>
          <a:blip r:embed="rId60">
            <a:extLst>
              <a:ext uri="{28A0092B-C50C-407E-A947-70E740481C1C}">
                <a14:useLocalDpi xmlns:a14="http://schemas.microsoft.com/office/drawing/2010/main" val="0"/>
              </a:ext>
            </a:extLst>
          </a:blip>
          <a:stretch>
            <a:fillRect/>
          </a:stretch>
        </p:blipFill>
        <p:spPr>
          <a:xfrm>
            <a:off x="9889147" y="4733083"/>
            <a:ext cx="720000" cy="720000"/>
          </a:xfrm>
          <a:prstGeom prst="rect">
            <a:avLst/>
          </a:prstGeom>
        </p:spPr>
      </p:pic>
      <p:pic>
        <p:nvPicPr>
          <p:cNvPr id="128" name="Picture 127" descr="A logo of a regional council&#10;&#10;Description automatically generated">
            <a:extLst>
              <a:ext uri="{FF2B5EF4-FFF2-40B4-BE49-F238E27FC236}">
                <a16:creationId xmlns:a16="http://schemas.microsoft.com/office/drawing/2014/main" id="{B66E5BEC-565E-EB3C-8F21-EA5066F989E2}"/>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10802208" y="4733083"/>
            <a:ext cx="720000" cy="720000"/>
          </a:xfrm>
          <a:prstGeom prst="rect">
            <a:avLst/>
          </a:prstGeom>
        </p:spPr>
      </p:pic>
      <p:pic>
        <p:nvPicPr>
          <p:cNvPr id="130" name="Picture 129" descr="A logo for a company&#10;&#10;Description automatically generated">
            <a:extLst>
              <a:ext uri="{FF2B5EF4-FFF2-40B4-BE49-F238E27FC236}">
                <a16:creationId xmlns:a16="http://schemas.microsoft.com/office/drawing/2014/main" id="{A5264C99-F021-0731-6CCB-C15EFAF7FC03}"/>
              </a:ext>
            </a:extLst>
          </p:cNvPr>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723111" y="5532211"/>
            <a:ext cx="720000" cy="720000"/>
          </a:xfrm>
          <a:prstGeom prst="rect">
            <a:avLst/>
          </a:prstGeom>
        </p:spPr>
      </p:pic>
      <p:pic>
        <p:nvPicPr>
          <p:cNvPr id="132" name="Picture 131" descr="A logo for a regional council&#10;&#10;Description automatically generated">
            <a:extLst>
              <a:ext uri="{FF2B5EF4-FFF2-40B4-BE49-F238E27FC236}">
                <a16:creationId xmlns:a16="http://schemas.microsoft.com/office/drawing/2014/main" id="{2CF1B1BA-F211-E751-9B0C-E57CA9812C38}"/>
              </a:ext>
            </a:extLst>
          </p:cNvPr>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1563036" y="5532211"/>
            <a:ext cx="720000" cy="720000"/>
          </a:xfrm>
          <a:prstGeom prst="rect">
            <a:avLst/>
          </a:prstGeom>
        </p:spPr>
      </p:pic>
      <p:pic>
        <p:nvPicPr>
          <p:cNvPr id="134" name="Picture 133" descr="A logo with text and turtle&#10;&#10;Description automatically generated">
            <a:extLst>
              <a:ext uri="{FF2B5EF4-FFF2-40B4-BE49-F238E27FC236}">
                <a16:creationId xmlns:a16="http://schemas.microsoft.com/office/drawing/2014/main" id="{536C77E5-010A-D687-FABE-7E02EEF18F51}"/>
              </a:ext>
            </a:extLst>
          </p:cNvPr>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2402961" y="5532211"/>
            <a:ext cx="720000" cy="720000"/>
          </a:xfrm>
          <a:prstGeom prst="rect">
            <a:avLst/>
          </a:prstGeom>
        </p:spPr>
      </p:pic>
      <p:pic>
        <p:nvPicPr>
          <p:cNvPr id="136" name="Picture 135" descr="A blue and white logo with a star and map&#10;&#10;Description automatically generated">
            <a:extLst>
              <a:ext uri="{FF2B5EF4-FFF2-40B4-BE49-F238E27FC236}">
                <a16:creationId xmlns:a16="http://schemas.microsoft.com/office/drawing/2014/main" id="{F1D20EB1-F447-97E5-73B2-6B8345948063}"/>
              </a:ext>
            </a:extLst>
          </p:cNvPr>
          <p:cNvPicPr>
            <a:picLocks noChangeAspect="1"/>
          </p:cNvPicPr>
          <p:nvPr/>
        </p:nvPicPr>
        <p:blipFill>
          <a:blip r:embed="rId65">
            <a:extLst>
              <a:ext uri="{28A0092B-C50C-407E-A947-70E740481C1C}">
                <a14:useLocalDpi xmlns:a14="http://schemas.microsoft.com/office/drawing/2010/main" val="0"/>
              </a:ext>
            </a:extLst>
          </a:blip>
          <a:stretch>
            <a:fillRect/>
          </a:stretch>
        </p:blipFill>
        <p:spPr>
          <a:xfrm>
            <a:off x="3242886" y="5532211"/>
            <a:ext cx="720000" cy="720000"/>
          </a:xfrm>
          <a:prstGeom prst="rect">
            <a:avLst/>
          </a:prstGeom>
        </p:spPr>
      </p:pic>
      <p:pic>
        <p:nvPicPr>
          <p:cNvPr id="138" name="Picture 137" descr="A logo of a city&#10;&#10;Description automatically generated">
            <a:extLst>
              <a:ext uri="{FF2B5EF4-FFF2-40B4-BE49-F238E27FC236}">
                <a16:creationId xmlns:a16="http://schemas.microsoft.com/office/drawing/2014/main" id="{A062E4B3-D7D1-BB5F-BBD0-50D00129F6A4}"/>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4082811" y="5532211"/>
            <a:ext cx="720000" cy="720000"/>
          </a:xfrm>
          <a:prstGeom prst="rect">
            <a:avLst/>
          </a:prstGeom>
        </p:spPr>
      </p:pic>
      <p:pic>
        <p:nvPicPr>
          <p:cNvPr id="140" name="Picture 139" descr="A logo of a person in a drop of water&#10;&#10;Description automatically generated">
            <a:extLst>
              <a:ext uri="{FF2B5EF4-FFF2-40B4-BE49-F238E27FC236}">
                <a16:creationId xmlns:a16="http://schemas.microsoft.com/office/drawing/2014/main" id="{28483DEF-4C84-D394-7163-3B1BEFD150A6}"/>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4922736" y="5532211"/>
            <a:ext cx="720000" cy="720000"/>
          </a:xfrm>
          <a:prstGeom prst="rect">
            <a:avLst/>
          </a:prstGeom>
        </p:spPr>
      </p:pic>
      <p:pic>
        <p:nvPicPr>
          <p:cNvPr id="142" name="Picture 141" descr="A logo with a green circle&#10;&#10;Description automatically generated">
            <a:extLst>
              <a:ext uri="{FF2B5EF4-FFF2-40B4-BE49-F238E27FC236}">
                <a16:creationId xmlns:a16="http://schemas.microsoft.com/office/drawing/2014/main" id="{5CF36A9E-2782-B2CC-CA34-F551E9160F40}"/>
              </a:ext>
            </a:extLst>
          </p:cNvPr>
          <p:cNvPicPr>
            <a:picLocks noChangeAspect="1"/>
          </p:cNvPicPr>
          <p:nvPr/>
        </p:nvPicPr>
        <p:blipFill>
          <a:blip r:embed="rId68">
            <a:extLst>
              <a:ext uri="{28A0092B-C50C-407E-A947-70E740481C1C}">
                <a14:useLocalDpi xmlns:a14="http://schemas.microsoft.com/office/drawing/2010/main" val="0"/>
              </a:ext>
            </a:extLst>
          </a:blip>
          <a:stretch>
            <a:fillRect/>
          </a:stretch>
        </p:blipFill>
        <p:spPr>
          <a:xfrm>
            <a:off x="5762661" y="5532211"/>
            <a:ext cx="720000" cy="720000"/>
          </a:xfrm>
          <a:prstGeom prst="rect">
            <a:avLst/>
          </a:prstGeom>
        </p:spPr>
      </p:pic>
      <p:pic>
        <p:nvPicPr>
          <p:cNvPr id="144" name="Picture 143" descr="A blue and green rectangular sign with white text&#10;&#10;Description automatically generated">
            <a:extLst>
              <a:ext uri="{FF2B5EF4-FFF2-40B4-BE49-F238E27FC236}">
                <a16:creationId xmlns:a16="http://schemas.microsoft.com/office/drawing/2014/main" id="{183561FA-64C2-F060-2EE3-FD1D47754E4D}"/>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6602586" y="5532211"/>
            <a:ext cx="720000" cy="720000"/>
          </a:xfrm>
          <a:prstGeom prst="rect">
            <a:avLst/>
          </a:prstGeom>
        </p:spPr>
      </p:pic>
      <p:pic>
        <p:nvPicPr>
          <p:cNvPr id="146" name="Picture 145" descr="A logo for a regional council&#10;&#10;Description automatically generated">
            <a:extLst>
              <a:ext uri="{FF2B5EF4-FFF2-40B4-BE49-F238E27FC236}">
                <a16:creationId xmlns:a16="http://schemas.microsoft.com/office/drawing/2014/main" id="{88CFA37A-7DB8-E1B5-3D5A-45F2A882F97C}"/>
              </a:ext>
            </a:extLst>
          </p:cNvPr>
          <p:cNvPicPr>
            <a:picLocks noChangeAspect="1"/>
          </p:cNvPicPr>
          <p:nvPr/>
        </p:nvPicPr>
        <p:blipFill>
          <a:blip r:embed="rId70">
            <a:extLst>
              <a:ext uri="{28A0092B-C50C-407E-A947-70E740481C1C}">
                <a14:useLocalDpi xmlns:a14="http://schemas.microsoft.com/office/drawing/2010/main" val="0"/>
              </a:ext>
            </a:extLst>
          </a:blip>
          <a:stretch>
            <a:fillRect/>
          </a:stretch>
        </p:blipFill>
        <p:spPr>
          <a:xfrm>
            <a:off x="7442511" y="5532211"/>
            <a:ext cx="720000" cy="720000"/>
          </a:xfrm>
          <a:prstGeom prst="rect">
            <a:avLst/>
          </a:prstGeom>
        </p:spPr>
      </p:pic>
      <p:pic>
        <p:nvPicPr>
          <p:cNvPr id="148" name="Picture 147" descr="A logo of a firefighter&#10;&#10;Description automatically generated">
            <a:extLst>
              <a:ext uri="{FF2B5EF4-FFF2-40B4-BE49-F238E27FC236}">
                <a16:creationId xmlns:a16="http://schemas.microsoft.com/office/drawing/2014/main" id="{FEBCCE1A-56B9-55C5-0431-DCF334319CBD}"/>
              </a:ext>
            </a:extLst>
          </p:cNvPr>
          <p:cNvPicPr>
            <a:picLocks noChangeAspect="1"/>
          </p:cNvPicPr>
          <p:nvPr/>
        </p:nvPicPr>
        <p:blipFill>
          <a:blip r:embed="rId71">
            <a:extLst>
              <a:ext uri="{28A0092B-C50C-407E-A947-70E740481C1C}">
                <a14:useLocalDpi xmlns:a14="http://schemas.microsoft.com/office/drawing/2010/main" val="0"/>
              </a:ext>
            </a:extLst>
          </a:blip>
          <a:stretch>
            <a:fillRect/>
          </a:stretch>
        </p:blipFill>
        <p:spPr>
          <a:xfrm>
            <a:off x="8282436" y="5532211"/>
            <a:ext cx="720000" cy="720000"/>
          </a:xfrm>
          <a:prstGeom prst="rect">
            <a:avLst/>
          </a:prstGeom>
        </p:spPr>
      </p:pic>
      <p:pic>
        <p:nvPicPr>
          <p:cNvPr id="150" name="Picture 149" descr="A yellow and black logo&#10;&#10;Description automatically generated">
            <a:extLst>
              <a:ext uri="{FF2B5EF4-FFF2-40B4-BE49-F238E27FC236}">
                <a16:creationId xmlns:a16="http://schemas.microsoft.com/office/drawing/2014/main" id="{642245B6-F14A-D31C-2EC5-39E21B40816E}"/>
              </a:ext>
            </a:extLst>
          </p:cNvPr>
          <p:cNvPicPr>
            <a:picLocks noChangeAspect="1"/>
          </p:cNvPicPr>
          <p:nvPr/>
        </p:nvPicPr>
        <p:blipFill>
          <a:blip r:embed="rId72">
            <a:extLst>
              <a:ext uri="{28A0092B-C50C-407E-A947-70E740481C1C}">
                <a14:useLocalDpi xmlns:a14="http://schemas.microsoft.com/office/drawing/2010/main" val="0"/>
              </a:ext>
            </a:extLst>
          </a:blip>
          <a:stretch>
            <a:fillRect/>
          </a:stretch>
        </p:blipFill>
        <p:spPr>
          <a:xfrm>
            <a:off x="9122361" y="5532211"/>
            <a:ext cx="720000" cy="720000"/>
          </a:xfrm>
          <a:prstGeom prst="rect">
            <a:avLst/>
          </a:prstGeom>
        </p:spPr>
      </p:pic>
      <p:pic>
        <p:nvPicPr>
          <p:cNvPr id="152" name="Picture 151" descr="A logo with birds flying out of the water&#10;&#10;Description automatically generated">
            <a:extLst>
              <a:ext uri="{FF2B5EF4-FFF2-40B4-BE49-F238E27FC236}">
                <a16:creationId xmlns:a16="http://schemas.microsoft.com/office/drawing/2014/main" id="{6EE485BF-37D8-7868-9316-2228D94FBF11}"/>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9962286" y="5532211"/>
            <a:ext cx="720000" cy="720000"/>
          </a:xfrm>
          <a:prstGeom prst="rect">
            <a:avLst/>
          </a:prstGeom>
        </p:spPr>
      </p:pic>
      <p:pic>
        <p:nvPicPr>
          <p:cNvPr id="154" name="Picture 153" descr="A yellow and black logo&#10;&#10;Description automatically generated">
            <a:extLst>
              <a:ext uri="{FF2B5EF4-FFF2-40B4-BE49-F238E27FC236}">
                <a16:creationId xmlns:a16="http://schemas.microsoft.com/office/drawing/2014/main" id="{2EE7BCFF-3098-32C9-BCE5-20B2E6314025}"/>
              </a:ext>
            </a:extLst>
          </p:cNvPr>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10802208" y="5532211"/>
            <a:ext cx="720000" cy="720000"/>
          </a:xfrm>
          <a:prstGeom prst="rect">
            <a:avLst/>
          </a:prstGeom>
        </p:spPr>
      </p:pic>
    </p:spTree>
    <p:extLst>
      <p:ext uri="{BB962C8B-B14F-4D97-AF65-F5344CB8AC3E}">
        <p14:creationId xmlns:p14="http://schemas.microsoft.com/office/powerpoint/2010/main" val="49320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8FCA2-FAE8-095F-F410-2FFDA362B0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D7F4E6-C2B2-1A98-8767-269699EEC478}"/>
              </a:ext>
            </a:extLst>
          </p:cNvPr>
          <p:cNvSpPr>
            <a:spLocks noGrp="1"/>
          </p:cNvSpPr>
          <p:nvPr>
            <p:ph type="title"/>
          </p:nvPr>
        </p:nvSpPr>
        <p:spPr/>
        <p:txBody>
          <a:bodyPr/>
          <a:lstStyle/>
          <a:p>
            <a:r>
              <a:rPr lang="en-US" dirty="0"/>
              <a:t>Our affiliates</a:t>
            </a:r>
            <a:endParaRPr lang="en-AU" dirty="0"/>
          </a:p>
        </p:txBody>
      </p:sp>
      <p:pic>
        <p:nvPicPr>
          <p:cNvPr id="7" name="Picture 6" descr="A close-up of a logo&#10;&#10;Description automatically generated">
            <a:extLst>
              <a:ext uri="{FF2B5EF4-FFF2-40B4-BE49-F238E27FC236}">
                <a16:creationId xmlns:a16="http://schemas.microsoft.com/office/drawing/2014/main" id="{F45FC729-75C8-1C34-07FD-B3F209F4D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77" y="1540267"/>
            <a:ext cx="1440000" cy="14400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7CDF02EB-F350-68FF-8CE0-DFC613D25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0726" y="1936751"/>
            <a:ext cx="1800000" cy="647033"/>
          </a:xfrm>
          <a:prstGeom prst="rect">
            <a:avLst/>
          </a:prstGeom>
        </p:spPr>
      </p:pic>
      <p:pic>
        <p:nvPicPr>
          <p:cNvPr id="18" name="Picture 17" descr="A blue and white logo&#10;&#10;Description automatically generated">
            <a:extLst>
              <a:ext uri="{FF2B5EF4-FFF2-40B4-BE49-F238E27FC236}">
                <a16:creationId xmlns:a16="http://schemas.microsoft.com/office/drawing/2014/main" id="{9DD2C12A-9F55-13F7-2E2F-E59DB0971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60" y="3546921"/>
            <a:ext cx="1440000" cy="286287"/>
          </a:xfrm>
          <a:prstGeom prst="rect">
            <a:avLst/>
          </a:prstGeom>
        </p:spPr>
      </p:pic>
      <p:pic>
        <p:nvPicPr>
          <p:cNvPr id="21" name="Picture 20" descr="A green and black logo&#10;&#10;Description automatically generated">
            <a:extLst>
              <a:ext uri="{FF2B5EF4-FFF2-40B4-BE49-F238E27FC236}">
                <a16:creationId xmlns:a16="http://schemas.microsoft.com/office/drawing/2014/main" id="{31BE52E5-AFBE-CEBB-2A7C-A67FF3382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744" y="3500134"/>
            <a:ext cx="1800000" cy="379860"/>
          </a:xfrm>
          <a:prstGeom prst="rect">
            <a:avLst/>
          </a:prstGeom>
        </p:spPr>
      </p:pic>
      <p:pic>
        <p:nvPicPr>
          <p:cNvPr id="25" name="Picture 24" descr="A close-up of a logo&#10;&#10;Description automatically generated">
            <a:extLst>
              <a:ext uri="{FF2B5EF4-FFF2-40B4-BE49-F238E27FC236}">
                <a16:creationId xmlns:a16="http://schemas.microsoft.com/office/drawing/2014/main" id="{263EEFFC-CF0C-DA16-25F2-2AC761E9AF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2912" y="2898064"/>
            <a:ext cx="1584000" cy="1584000"/>
          </a:xfrm>
          <a:prstGeom prst="rect">
            <a:avLst/>
          </a:prstGeom>
        </p:spPr>
      </p:pic>
      <p:pic>
        <p:nvPicPr>
          <p:cNvPr id="33" name="Picture 32" descr="A logo for a company&#10;&#10;Description automatically generated">
            <a:extLst>
              <a:ext uri="{FF2B5EF4-FFF2-40B4-BE49-F238E27FC236}">
                <a16:creationId xmlns:a16="http://schemas.microsoft.com/office/drawing/2014/main" id="{36320052-9C6D-66D0-AA66-13623AEC0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4995" y="2790064"/>
            <a:ext cx="1800000" cy="1800000"/>
          </a:xfrm>
          <a:prstGeom prst="rect">
            <a:avLst/>
          </a:prstGeom>
        </p:spPr>
      </p:pic>
      <p:pic>
        <p:nvPicPr>
          <p:cNvPr id="37" name="Picture 36" descr="A logo for a company&#10;&#10;Description automatically generated">
            <a:extLst>
              <a:ext uri="{FF2B5EF4-FFF2-40B4-BE49-F238E27FC236}">
                <a16:creationId xmlns:a16="http://schemas.microsoft.com/office/drawing/2014/main" id="{AD9AD34D-C16C-E45C-561A-481490C92E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4065" y="4302133"/>
            <a:ext cx="1440000" cy="1440000"/>
          </a:xfrm>
          <a:prstGeom prst="rect">
            <a:avLst/>
          </a:prstGeom>
        </p:spPr>
      </p:pic>
      <p:pic>
        <p:nvPicPr>
          <p:cNvPr id="41" name="Picture 40" descr="A logo of a company with University of Oregon in the background&#10;&#10;Description automatically generated">
            <a:extLst>
              <a:ext uri="{FF2B5EF4-FFF2-40B4-BE49-F238E27FC236}">
                <a16:creationId xmlns:a16="http://schemas.microsoft.com/office/drawing/2014/main" id="{83A10CF8-1D22-19EF-1BA6-9BB112DF30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2607" y="4302133"/>
            <a:ext cx="1440000" cy="1440000"/>
          </a:xfrm>
          <a:prstGeom prst="rect">
            <a:avLst/>
          </a:prstGeom>
        </p:spPr>
      </p:pic>
      <p:pic>
        <p:nvPicPr>
          <p:cNvPr id="45" name="Picture 44" descr="A red logo with a circle and a person in the middle&#10;&#10;Description automatically generated">
            <a:extLst>
              <a:ext uri="{FF2B5EF4-FFF2-40B4-BE49-F238E27FC236}">
                <a16:creationId xmlns:a16="http://schemas.microsoft.com/office/drawing/2014/main" id="{122B8A4B-93AD-9C82-8AC5-ECB09A9EA9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1148" y="4122133"/>
            <a:ext cx="1800000" cy="1800000"/>
          </a:xfrm>
          <a:prstGeom prst="rect">
            <a:avLst/>
          </a:prstGeom>
        </p:spPr>
      </p:pic>
      <p:pic>
        <p:nvPicPr>
          <p:cNvPr id="57" name="Picture 56" descr="A black text on a white background&#10;&#10;Description automatically generated">
            <a:extLst>
              <a:ext uri="{FF2B5EF4-FFF2-40B4-BE49-F238E27FC236}">
                <a16:creationId xmlns:a16="http://schemas.microsoft.com/office/drawing/2014/main" id="{B1D6BCB7-D853-54AF-AF20-54B3855F9A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50161" y="2077267"/>
            <a:ext cx="1800000" cy="366000"/>
          </a:xfrm>
          <a:prstGeom prst="rect">
            <a:avLst/>
          </a:prstGeom>
        </p:spPr>
      </p:pic>
      <p:pic>
        <p:nvPicPr>
          <p:cNvPr id="61" name="Picture 60" descr="A blue and black logo&#10;&#10;Description automatically generated">
            <a:extLst>
              <a:ext uri="{FF2B5EF4-FFF2-40B4-BE49-F238E27FC236}">
                <a16:creationId xmlns:a16="http://schemas.microsoft.com/office/drawing/2014/main" id="{3EBD536D-AD15-C59B-C459-C1BC7A0CCD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94828" y="3339294"/>
            <a:ext cx="1440000" cy="701540"/>
          </a:xfrm>
          <a:prstGeom prst="rect">
            <a:avLst/>
          </a:prstGeom>
        </p:spPr>
      </p:pic>
      <p:pic>
        <p:nvPicPr>
          <p:cNvPr id="65" name="Picture 64" descr="A green and blue logo&#10;&#10;Description automatically generated">
            <a:extLst>
              <a:ext uri="{FF2B5EF4-FFF2-40B4-BE49-F238E27FC236}">
                <a16:creationId xmlns:a16="http://schemas.microsoft.com/office/drawing/2014/main" id="{0D7A8BB8-777C-77E0-BC5A-230DB56A02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95147" y="3313971"/>
            <a:ext cx="1800000" cy="465900"/>
          </a:xfrm>
          <a:prstGeom prst="rect">
            <a:avLst/>
          </a:prstGeom>
        </p:spPr>
      </p:pic>
      <p:grpSp>
        <p:nvGrpSpPr>
          <p:cNvPr id="73" name="Group 72">
            <a:extLst>
              <a:ext uri="{FF2B5EF4-FFF2-40B4-BE49-F238E27FC236}">
                <a16:creationId xmlns:a16="http://schemas.microsoft.com/office/drawing/2014/main" id="{12BBA258-36CB-BB96-FE4D-55C1F127EE79}"/>
              </a:ext>
            </a:extLst>
          </p:cNvPr>
          <p:cNvGrpSpPr/>
          <p:nvPr/>
        </p:nvGrpSpPr>
        <p:grpSpPr>
          <a:xfrm>
            <a:off x="2375244" y="1540267"/>
            <a:ext cx="1525035" cy="1440000"/>
            <a:chOff x="2550335" y="1554621"/>
            <a:chExt cx="1525035" cy="1440000"/>
          </a:xfrm>
        </p:grpSpPr>
        <p:pic>
          <p:nvPicPr>
            <p:cNvPr id="29" name="Picture 28" descr="A black and white logo&#10;&#10;Description automatically generated">
              <a:extLst>
                <a:ext uri="{FF2B5EF4-FFF2-40B4-BE49-F238E27FC236}">
                  <a16:creationId xmlns:a16="http://schemas.microsoft.com/office/drawing/2014/main" id="{8F78D457-2B8E-A26F-43E3-6AB464A2F65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0335" y="1554621"/>
              <a:ext cx="1440000" cy="1440000"/>
            </a:xfrm>
            <a:prstGeom prst="rect">
              <a:avLst/>
            </a:prstGeom>
          </p:spPr>
        </p:pic>
        <p:sp>
          <p:nvSpPr>
            <p:cNvPr id="67" name="TextBox 66">
              <a:extLst>
                <a:ext uri="{FF2B5EF4-FFF2-40B4-BE49-F238E27FC236}">
                  <a16:creationId xmlns:a16="http://schemas.microsoft.com/office/drawing/2014/main" id="{3D6DE1AB-B1CA-25C9-3018-5AEBB04C5BBE}"/>
                </a:ext>
              </a:extLst>
            </p:cNvPr>
            <p:cNvSpPr txBox="1"/>
            <p:nvPr/>
          </p:nvSpPr>
          <p:spPr>
            <a:xfrm>
              <a:off x="2800662" y="2510505"/>
              <a:ext cx="127470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Queensland Health</a:t>
              </a:r>
              <a:endParaRPr lang="en-AU" sz="1000" dirty="0">
                <a:latin typeface="Arial" panose="020B0604020202020204" pitchFamily="34" charset="0"/>
                <a:cs typeface="Arial" panose="020B0604020202020204" pitchFamily="34" charset="0"/>
              </a:endParaRPr>
            </a:p>
          </p:txBody>
        </p:sp>
      </p:grpSp>
      <p:grpSp>
        <p:nvGrpSpPr>
          <p:cNvPr id="75" name="Group 74">
            <a:extLst>
              <a:ext uri="{FF2B5EF4-FFF2-40B4-BE49-F238E27FC236}">
                <a16:creationId xmlns:a16="http://schemas.microsoft.com/office/drawing/2014/main" id="{8F5FE3C2-AF13-7051-A7D9-CDFA5A62DEC0}"/>
              </a:ext>
            </a:extLst>
          </p:cNvPr>
          <p:cNvGrpSpPr/>
          <p:nvPr/>
        </p:nvGrpSpPr>
        <p:grpSpPr>
          <a:xfrm>
            <a:off x="4220846" y="1540267"/>
            <a:ext cx="1542565" cy="1440000"/>
            <a:chOff x="4308199" y="1520739"/>
            <a:chExt cx="1542565" cy="1440000"/>
          </a:xfrm>
        </p:grpSpPr>
        <p:pic>
          <p:nvPicPr>
            <p:cNvPr id="51" name="Picture 50" descr="A black and white logo&#10;&#10;Description automatically generated">
              <a:extLst>
                <a:ext uri="{FF2B5EF4-FFF2-40B4-BE49-F238E27FC236}">
                  <a16:creationId xmlns:a16="http://schemas.microsoft.com/office/drawing/2014/main" id="{F6BF4D07-29BB-F48C-7260-7FFD9436EF0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08199" y="1520739"/>
              <a:ext cx="1440000" cy="1440000"/>
            </a:xfrm>
            <a:prstGeom prst="rect">
              <a:avLst/>
            </a:prstGeom>
          </p:spPr>
        </p:pic>
        <p:sp>
          <p:nvSpPr>
            <p:cNvPr id="69" name="TextBox 68">
              <a:extLst>
                <a:ext uri="{FF2B5EF4-FFF2-40B4-BE49-F238E27FC236}">
                  <a16:creationId xmlns:a16="http://schemas.microsoft.com/office/drawing/2014/main" id="{FA9771F1-8C57-C239-D82B-096BEF681109}"/>
                </a:ext>
              </a:extLst>
            </p:cNvPr>
            <p:cNvSpPr txBox="1"/>
            <p:nvPr/>
          </p:nvSpPr>
          <p:spPr>
            <a:xfrm>
              <a:off x="4390108" y="2511108"/>
              <a:ext cx="1460656" cy="400110"/>
            </a:xfrm>
            <a:prstGeom prst="rect">
              <a:avLst/>
            </a:prstGeom>
            <a:noFill/>
          </p:spPr>
          <p:txBody>
            <a:bodyPr wrap="none" rtlCol="0">
              <a:spAutoFit/>
            </a:bodyPr>
            <a:lstStyle/>
            <a:p>
              <a:pPr algn="r"/>
              <a:r>
                <a:rPr lang="en-US" sz="1000" dirty="0">
                  <a:latin typeface="Arial" panose="020B0604020202020204" pitchFamily="34" charset="0"/>
                  <a:cs typeface="Arial" panose="020B0604020202020204" pitchFamily="34" charset="0"/>
                </a:rPr>
                <a:t>Environment, Science</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&amp; Innovation</a:t>
              </a:r>
              <a:endParaRPr lang="en-AU" sz="1000" dirty="0">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BA63D9B0-8833-1BD5-B455-5203DFD57986}"/>
              </a:ext>
            </a:extLst>
          </p:cNvPr>
          <p:cNvGrpSpPr/>
          <p:nvPr/>
        </p:nvGrpSpPr>
        <p:grpSpPr>
          <a:xfrm>
            <a:off x="6083978" y="1540267"/>
            <a:ext cx="1545616" cy="1440000"/>
            <a:chOff x="6063893" y="1559796"/>
            <a:chExt cx="1545616" cy="1440000"/>
          </a:xfrm>
        </p:grpSpPr>
        <p:pic>
          <p:nvPicPr>
            <p:cNvPr id="53" name="Picture 52" descr="A black and white logo&#10;&#10;Description automatically generated">
              <a:extLst>
                <a:ext uri="{FF2B5EF4-FFF2-40B4-BE49-F238E27FC236}">
                  <a16:creationId xmlns:a16="http://schemas.microsoft.com/office/drawing/2014/main" id="{9D7ACF5E-DDF1-1D58-163A-A6FC962CF4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80198" y="1559796"/>
              <a:ext cx="1440000" cy="1440000"/>
            </a:xfrm>
            <a:prstGeom prst="rect">
              <a:avLst/>
            </a:prstGeom>
          </p:spPr>
        </p:pic>
        <p:sp>
          <p:nvSpPr>
            <p:cNvPr id="71" name="TextBox 70">
              <a:extLst>
                <a:ext uri="{FF2B5EF4-FFF2-40B4-BE49-F238E27FC236}">
                  <a16:creationId xmlns:a16="http://schemas.microsoft.com/office/drawing/2014/main" id="{9B8073C0-2F59-6569-12AC-A01F4D96E212}"/>
                </a:ext>
              </a:extLst>
            </p:cNvPr>
            <p:cNvSpPr txBox="1"/>
            <p:nvPr/>
          </p:nvSpPr>
          <p:spPr>
            <a:xfrm>
              <a:off x="6063893" y="2505395"/>
              <a:ext cx="1545616" cy="400110"/>
            </a:xfrm>
            <a:prstGeom prst="rect">
              <a:avLst/>
            </a:prstGeom>
            <a:noFill/>
          </p:spPr>
          <p:txBody>
            <a:bodyPr wrap="none" rtlCol="0">
              <a:spAutoFit/>
            </a:bodyPr>
            <a:lstStyle/>
            <a:p>
              <a:pPr algn="r"/>
              <a:r>
                <a:rPr lang="en-US" sz="1000" dirty="0">
                  <a:latin typeface="Arial" panose="020B0604020202020204" pitchFamily="34" charset="0"/>
                  <a:cs typeface="Arial" panose="020B0604020202020204" pitchFamily="34" charset="0"/>
                </a:rPr>
                <a:t>Regional Development,</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Manufacturing &amp; Water</a:t>
              </a:r>
              <a:endParaRPr lang="en-AU" sz="1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4991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32505-B24E-506A-59E3-528187136526}"/>
            </a:ext>
          </a:extLst>
        </p:cNvPr>
        <p:cNvGrpSpPr/>
        <p:nvPr/>
      </p:nvGrpSpPr>
      <p:grpSpPr>
        <a:xfrm>
          <a:off x="0" y="0"/>
          <a:ext cx="0" cy="0"/>
          <a:chOff x="0" y="0"/>
          <a:chExt cx="0" cy="0"/>
        </a:xfrm>
      </p:grpSpPr>
      <p:pic>
        <p:nvPicPr>
          <p:cNvPr id="5" name="Picture 4" descr="LGMA Circles Only">
            <a:extLst>
              <a:ext uri="{FF2B5EF4-FFF2-40B4-BE49-F238E27FC236}">
                <a16:creationId xmlns:a16="http://schemas.microsoft.com/office/drawing/2014/main" id="{6CED6C5C-EA78-C0E0-6CB8-992061D2BE3C}"/>
              </a:ext>
            </a:extLst>
          </p:cNvPr>
          <p:cNvPicPr>
            <a:picLocks noChangeAspect="1" noChangeArrowheads="1"/>
          </p:cNvPicPr>
          <p:nvPr/>
        </p:nvPicPr>
        <p:blipFill>
          <a:blip r:embed="rId2" cstate="print"/>
          <a:srcRect/>
          <a:stretch>
            <a:fillRect/>
          </a:stretch>
        </p:blipFill>
        <p:spPr bwMode="auto">
          <a:xfrm>
            <a:off x="7979145" y="3399649"/>
            <a:ext cx="1198562" cy="1208087"/>
          </a:xfrm>
          <a:prstGeom prst="rect">
            <a:avLst/>
          </a:prstGeom>
          <a:noFill/>
          <a:ln w="9525">
            <a:noFill/>
            <a:miter lim="800000"/>
            <a:headEnd/>
            <a:tailEnd/>
          </a:ln>
        </p:spPr>
      </p:pic>
      <p:pic>
        <p:nvPicPr>
          <p:cNvPr id="6" name="Picture 5">
            <a:extLst>
              <a:ext uri="{FF2B5EF4-FFF2-40B4-BE49-F238E27FC236}">
                <a16:creationId xmlns:a16="http://schemas.microsoft.com/office/drawing/2014/main" id="{BEC4FC2E-B67C-2A35-D891-AC49F67854D1}"/>
              </a:ext>
            </a:extLst>
          </p:cNvPr>
          <p:cNvPicPr>
            <a:picLocks noChangeAspect="1"/>
          </p:cNvPicPr>
          <p:nvPr/>
        </p:nvPicPr>
        <p:blipFill>
          <a:blip r:embed="rId3" cstate="print"/>
          <a:srcRect/>
          <a:stretch>
            <a:fillRect/>
          </a:stretch>
        </p:blipFill>
        <p:spPr bwMode="auto">
          <a:xfrm>
            <a:off x="6265470" y="3399649"/>
            <a:ext cx="1475409" cy="900000"/>
          </a:xfrm>
          <a:prstGeom prst="rect">
            <a:avLst/>
          </a:prstGeom>
          <a:noFill/>
          <a:ln w="9525">
            <a:noFill/>
            <a:miter lim="800000"/>
            <a:headEnd/>
            <a:tailEnd/>
          </a:ln>
        </p:spPr>
      </p:pic>
      <p:sp>
        <p:nvSpPr>
          <p:cNvPr id="8" name="Rectangle 8">
            <a:extLst>
              <a:ext uri="{FF2B5EF4-FFF2-40B4-BE49-F238E27FC236}">
                <a16:creationId xmlns:a16="http://schemas.microsoft.com/office/drawing/2014/main" id="{226148AF-73E9-A73B-534E-8D389CD3DD9D}"/>
              </a:ext>
            </a:extLst>
          </p:cNvPr>
          <p:cNvSpPr txBox="1">
            <a:spLocks noChangeArrowheads="1"/>
          </p:cNvSpPr>
          <p:nvPr/>
        </p:nvSpPr>
        <p:spPr bwMode="auto">
          <a:xfrm>
            <a:off x="2038024" y="2735518"/>
            <a:ext cx="7772400" cy="1143000"/>
          </a:xfrm>
          <a:prstGeom prst="rect">
            <a:avLst/>
          </a:prstGeom>
          <a:noFill/>
          <a:ln w="9525">
            <a:noFill/>
            <a:miter lim="800000"/>
            <a:headEnd/>
            <a:tailEnd/>
          </a:ln>
        </p:spPr>
        <p:txBody>
          <a:bodyPr/>
          <a:lstStyle/>
          <a:p>
            <a:r>
              <a:rPr lang="en-US" sz="1600" b="1" i="1" dirty="0">
                <a:solidFill>
                  <a:srgbClr val="002060"/>
                </a:solidFill>
              </a:rPr>
              <a:t>qldwater </a:t>
            </a:r>
            <a:r>
              <a:rPr lang="en-US" sz="1600" dirty="0">
                <a:solidFill>
                  <a:srgbClr val="002060"/>
                </a:solidFill>
              </a:rPr>
              <a:t>is a business unit of IPWEAQ and is an initiative of:</a:t>
            </a:r>
            <a:endParaRPr lang="en-US" dirty="0">
              <a:solidFill>
                <a:srgbClr val="002060"/>
              </a:solidFill>
            </a:endParaRPr>
          </a:p>
        </p:txBody>
      </p:sp>
      <p:pic>
        <p:nvPicPr>
          <p:cNvPr id="9" name="Picture 8" descr="LGAQ Logo colour - for general use.jpg">
            <a:extLst>
              <a:ext uri="{FF2B5EF4-FFF2-40B4-BE49-F238E27FC236}">
                <a16:creationId xmlns:a16="http://schemas.microsoft.com/office/drawing/2014/main" id="{A10BF3E9-3367-288B-87CC-0AACF146512D}"/>
              </a:ext>
            </a:extLst>
          </p:cNvPr>
          <p:cNvPicPr>
            <a:picLocks noChangeAspect="1"/>
          </p:cNvPicPr>
          <p:nvPr/>
        </p:nvPicPr>
        <p:blipFill>
          <a:blip r:embed="rId4" cstate="print"/>
          <a:stretch>
            <a:fillRect/>
          </a:stretch>
        </p:blipFill>
        <p:spPr>
          <a:xfrm>
            <a:off x="4767204" y="3399649"/>
            <a:ext cx="1259999" cy="900000"/>
          </a:xfrm>
          <a:prstGeom prst="rect">
            <a:avLst/>
          </a:prstGeom>
        </p:spPr>
      </p:pic>
      <p:pic>
        <p:nvPicPr>
          <p:cNvPr id="10" name="Picture 9" descr="IPWEA Queensland logoRGB transparent.png">
            <a:extLst>
              <a:ext uri="{FF2B5EF4-FFF2-40B4-BE49-F238E27FC236}">
                <a16:creationId xmlns:a16="http://schemas.microsoft.com/office/drawing/2014/main" id="{C5B5FF37-B60D-58E2-45B4-CC7332D5EB1F}"/>
              </a:ext>
            </a:extLst>
          </p:cNvPr>
          <p:cNvPicPr>
            <a:picLocks noChangeAspect="1"/>
          </p:cNvPicPr>
          <p:nvPr/>
        </p:nvPicPr>
        <p:blipFill>
          <a:blip r:embed="rId5" cstate="print"/>
          <a:stretch>
            <a:fillRect/>
          </a:stretch>
        </p:blipFill>
        <p:spPr>
          <a:xfrm>
            <a:off x="2110032" y="3399649"/>
            <a:ext cx="2418905" cy="900000"/>
          </a:xfrm>
          <a:prstGeom prst="rect">
            <a:avLst/>
          </a:prstGeom>
        </p:spPr>
      </p:pic>
      <p:cxnSp>
        <p:nvCxnSpPr>
          <p:cNvPr id="12" name="Straight Connector 11">
            <a:extLst>
              <a:ext uri="{FF2B5EF4-FFF2-40B4-BE49-F238E27FC236}">
                <a16:creationId xmlns:a16="http://schemas.microsoft.com/office/drawing/2014/main" id="{E2101982-062E-D69D-8CD1-79876A442EC4}"/>
              </a:ext>
            </a:extLst>
          </p:cNvPr>
          <p:cNvCxnSpPr>
            <a:cxnSpLocks/>
          </p:cNvCxnSpPr>
          <p:nvPr/>
        </p:nvCxnSpPr>
        <p:spPr>
          <a:xfrm>
            <a:off x="2110032" y="4664117"/>
            <a:ext cx="7067675" cy="0"/>
          </a:xfrm>
          <a:prstGeom prst="line">
            <a:avLst/>
          </a:prstGeom>
          <a:ln w="38100">
            <a:solidFill>
              <a:srgbClr val="164A7C"/>
            </a:solidFill>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ECC243CB-0AC2-1601-F6EC-1056DCB8A2D7}"/>
              </a:ext>
            </a:extLst>
          </p:cNvPr>
          <p:cNvSpPr txBox="1"/>
          <p:nvPr/>
        </p:nvSpPr>
        <p:spPr>
          <a:xfrm>
            <a:off x="3987797" y="3634360"/>
            <a:ext cx="1071361" cy="369332"/>
          </a:xfrm>
          <a:prstGeom prst="rect">
            <a:avLst/>
          </a:prstGeom>
          <a:noFill/>
        </p:spPr>
        <p:txBody>
          <a:bodyPr wrap="square" rtlCol="0">
            <a:spAutoFit/>
          </a:bodyPr>
          <a:lstStyle/>
          <a:p>
            <a:r>
              <a:rPr lang="en-AU" dirty="0"/>
              <a:t>QNT</a:t>
            </a:r>
          </a:p>
        </p:txBody>
      </p:sp>
      <p:sp>
        <p:nvSpPr>
          <p:cNvPr id="14" name="Rectangle 13">
            <a:extLst>
              <a:ext uri="{FF2B5EF4-FFF2-40B4-BE49-F238E27FC236}">
                <a16:creationId xmlns:a16="http://schemas.microsoft.com/office/drawing/2014/main" id="{D1C29C21-482A-FFAD-1A52-507772A09E98}"/>
              </a:ext>
            </a:extLst>
          </p:cNvPr>
          <p:cNvSpPr/>
          <p:nvPr/>
        </p:nvSpPr>
        <p:spPr>
          <a:xfrm>
            <a:off x="3456432" y="3307018"/>
            <a:ext cx="1072505" cy="32734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258754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EB39C-9BCA-9327-4065-5B72EEF03E4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3F12354-C3CE-DCCD-9FE1-FCE3C84B7997}"/>
              </a:ext>
            </a:extLst>
          </p:cNvPr>
          <p:cNvSpPr txBox="1"/>
          <p:nvPr/>
        </p:nvSpPr>
        <p:spPr>
          <a:xfrm>
            <a:off x="880112" y="1553471"/>
            <a:ext cx="10256589" cy="523220"/>
          </a:xfrm>
          <a:prstGeom prst="rect">
            <a:avLst/>
          </a:prstGeom>
          <a:noFill/>
        </p:spPr>
        <p:txBody>
          <a:bodyPr wrap="square" rtlCol="0">
            <a:spAutoFit/>
          </a:bodyPr>
          <a:lstStyle/>
          <a:p>
            <a:pPr marL="361950" indent="-333375">
              <a:spcAft>
                <a:spcPts val="1200"/>
              </a:spcAft>
              <a:buFont typeface="+mj-lt"/>
              <a:buAutoNum type="arabicPeriod"/>
            </a:pPr>
            <a:r>
              <a:rPr lang="en-US" sz="2800" dirty="0">
                <a:solidFill>
                  <a:srgbClr val="0070C0"/>
                </a:solidFill>
              </a:rPr>
              <a:t>Text</a:t>
            </a:r>
          </a:p>
        </p:txBody>
      </p:sp>
      <p:sp>
        <p:nvSpPr>
          <p:cNvPr id="2" name="Title 1">
            <a:extLst>
              <a:ext uri="{FF2B5EF4-FFF2-40B4-BE49-F238E27FC236}">
                <a16:creationId xmlns:a16="http://schemas.microsoft.com/office/drawing/2014/main" id="{4261C5B3-3E25-CA93-1E7C-D4FF01465B1E}"/>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Heading</a:t>
            </a:r>
          </a:p>
        </p:txBody>
      </p:sp>
    </p:spTree>
    <p:extLst>
      <p:ext uri="{BB962C8B-B14F-4D97-AF65-F5344CB8AC3E}">
        <p14:creationId xmlns:p14="http://schemas.microsoft.com/office/powerpoint/2010/main" val="213329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D408E-2DD1-49AA-722F-E03D704FCB09}"/>
            </a:ext>
          </a:extLst>
        </p:cNvPr>
        <p:cNvGrpSpPr/>
        <p:nvPr/>
      </p:nvGrpSpPr>
      <p:grpSpPr>
        <a:xfrm>
          <a:off x="0" y="0"/>
          <a:ext cx="0" cy="0"/>
          <a:chOff x="0" y="0"/>
          <a:chExt cx="0" cy="0"/>
        </a:xfrm>
      </p:grpSpPr>
      <p:sp>
        <p:nvSpPr>
          <p:cNvPr id="29" name="Line 23">
            <a:extLst>
              <a:ext uri="{FF2B5EF4-FFF2-40B4-BE49-F238E27FC236}">
                <a16:creationId xmlns:a16="http://schemas.microsoft.com/office/drawing/2014/main" id="{1DAD0863-48C6-D8C4-C460-97F4D33F1E77}"/>
              </a:ext>
            </a:extLst>
          </p:cNvPr>
          <p:cNvSpPr>
            <a:spLocks noChangeShapeType="1"/>
          </p:cNvSpPr>
          <p:nvPr/>
        </p:nvSpPr>
        <p:spPr bwMode="auto">
          <a:xfrm flipV="1">
            <a:off x="6428361" y="576838"/>
            <a:ext cx="992713" cy="620109"/>
          </a:xfrm>
          <a:prstGeom prst="line">
            <a:avLst/>
          </a:prstGeom>
          <a:noFill/>
          <a:ln w="76200">
            <a:solidFill>
              <a:srgbClr val="0070C0"/>
            </a:solidFill>
            <a:round/>
            <a:headEnd/>
            <a:tailEnd type="triangle" w="med" len="med"/>
          </a:ln>
        </p:spPr>
        <p:txBody>
          <a:bodyPr/>
          <a:lstStyle/>
          <a:p>
            <a:pPr>
              <a:defRPr/>
            </a:pPr>
            <a:endParaRPr lang="en-AU" sz="1600" dirty="0">
              <a:cs typeface="Arial" pitchFamily="34" charset="0"/>
            </a:endParaRPr>
          </a:p>
        </p:txBody>
      </p:sp>
      <p:sp>
        <p:nvSpPr>
          <p:cNvPr id="9" name="Line 24">
            <a:extLst>
              <a:ext uri="{FF2B5EF4-FFF2-40B4-BE49-F238E27FC236}">
                <a16:creationId xmlns:a16="http://schemas.microsoft.com/office/drawing/2014/main" id="{8281BC43-E37D-8CEB-4BA9-96A8A2D173C4}"/>
              </a:ext>
            </a:extLst>
          </p:cNvPr>
          <p:cNvSpPr>
            <a:spLocks noChangeShapeType="1"/>
          </p:cNvSpPr>
          <p:nvPr/>
        </p:nvSpPr>
        <p:spPr bwMode="auto">
          <a:xfrm>
            <a:off x="5807400" y="1935532"/>
            <a:ext cx="288600" cy="1586287"/>
          </a:xfrm>
          <a:prstGeom prst="line">
            <a:avLst/>
          </a:prstGeom>
          <a:noFill/>
          <a:ln w="76200">
            <a:solidFill>
              <a:srgbClr val="0070C0"/>
            </a:solidFill>
            <a:round/>
            <a:headEnd/>
            <a:tailEnd type="triangle" w="med" len="med"/>
          </a:ln>
        </p:spPr>
        <p:txBody>
          <a:bodyPr/>
          <a:lstStyle/>
          <a:p>
            <a:pPr>
              <a:defRPr/>
            </a:pPr>
            <a:endParaRPr lang="en-AU" sz="1600" dirty="0">
              <a:cs typeface="Arial" pitchFamily="34" charset="0"/>
            </a:endParaRPr>
          </a:p>
        </p:txBody>
      </p:sp>
      <p:sp>
        <p:nvSpPr>
          <p:cNvPr id="10" name="Rectangle 9">
            <a:extLst>
              <a:ext uri="{FF2B5EF4-FFF2-40B4-BE49-F238E27FC236}">
                <a16:creationId xmlns:a16="http://schemas.microsoft.com/office/drawing/2014/main" id="{41D6B9A6-AAA1-9D41-C83B-60702B5A0A25}"/>
              </a:ext>
            </a:extLst>
          </p:cNvPr>
          <p:cNvSpPr/>
          <p:nvPr/>
        </p:nvSpPr>
        <p:spPr>
          <a:xfrm>
            <a:off x="7464152" y="277793"/>
            <a:ext cx="2925592" cy="574675"/>
          </a:xfrm>
          <a:prstGeom prst="rect">
            <a:avLst/>
          </a:prstGeom>
          <a:solidFill>
            <a:srgbClr val="00206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solidFill>
                  <a:srgbClr val="FFFF00"/>
                </a:solidFill>
              </a:rPr>
              <a:t>Service Provider (SP), manual, SCADA</a:t>
            </a:r>
          </a:p>
        </p:txBody>
      </p:sp>
      <p:sp>
        <p:nvSpPr>
          <p:cNvPr id="11" name="TextBox 10">
            <a:extLst>
              <a:ext uri="{FF2B5EF4-FFF2-40B4-BE49-F238E27FC236}">
                <a16:creationId xmlns:a16="http://schemas.microsoft.com/office/drawing/2014/main" id="{7993FFD1-C10E-C609-03DE-B7DBF83C9F53}"/>
              </a:ext>
            </a:extLst>
          </p:cNvPr>
          <p:cNvSpPr txBox="1"/>
          <p:nvPr/>
        </p:nvSpPr>
        <p:spPr>
          <a:xfrm>
            <a:off x="1743345" y="2266063"/>
            <a:ext cx="2451100" cy="707886"/>
          </a:xfrm>
          <a:prstGeom prst="rect">
            <a:avLst/>
          </a:prstGeom>
          <a:noFill/>
        </p:spPr>
        <p:txBody>
          <a:bodyPr>
            <a:spAutoFit/>
          </a:bodyPr>
          <a:lstStyle/>
          <a:p>
            <a:pPr algn="ctr">
              <a:defRPr/>
            </a:pPr>
            <a:r>
              <a:rPr lang="en-AU" sz="2000" b="1" i="1" dirty="0">
                <a:solidFill>
                  <a:srgbClr val="0070C0"/>
                </a:solidFill>
                <a:latin typeface="+mj-lt"/>
                <a:cs typeface="Arial" pitchFamily="34" charset="0"/>
              </a:rPr>
              <a:t>Multiple reporting requirements </a:t>
            </a:r>
          </a:p>
        </p:txBody>
      </p:sp>
      <p:sp>
        <p:nvSpPr>
          <p:cNvPr id="12" name="TextBox 11">
            <a:extLst>
              <a:ext uri="{FF2B5EF4-FFF2-40B4-BE49-F238E27FC236}">
                <a16:creationId xmlns:a16="http://schemas.microsoft.com/office/drawing/2014/main" id="{D8F6D59B-EE83-C121-7AD6-B1C75B21F1D3}"/>
              </a:ext>
            </a:extLst>
          </p:cNvPr>
          <p:cNvSpPr txBox="1"/>
          <p:nvPr/>
        </p:nvSpPr>
        <p:spPr>
          <a:xfrm>
            <a:off x="1973113" y="598348"/>
            <a:ext cx="2197100" cy="707886"/>
          </a:xfrm>
          <a:prstGeom prst="rect">
            <a:avLst/>
          </a:prstGeom>
          <a:noFill/>
        </p:spPr>
        <p:txBody>
          <a:bodyPr>
            <a:spAutoFit/>
          </a:bodyPr>
          <a:lstStyle/>
          <a:p>
            <a:pPr algn="ctr">
              <a:defRPr/>
            </a:pPr>
            <a:r>
              <a:rPr lang="en-AU" sz="2000" b="1" i="1" dirty="0">
                <a:solidFill>
                  <a:schemeClr val="accent3">
                    <a:lumMod val="40000"/>
                    <a:lumOff val="60000"/>
                  </a:schemeClr>
                </a:solidFill>
                <a:latin typeface="+mj-lt"/>
                <a:cs typeface="Arial" pitchFamily="34" charset="0"/>
              </a:rPr>
              <a:t>Single point of data submission </a:t>
            </a:r>
          </a:p>
        </p:txBody>
      </p:sp>
      <p:sp>
        <p:nvSpPr>
          <p:cNvPr id="13" name="Text Box 10">
            <a:extLst>
              <a:ext uri="{FF2B5EF4-FFF2-40B4-BE49-F238E27FC236}">
                <a16:creationId xmlns:a16="http://schemas.microsoft.com/office/drawing/2014/main" id="{C488D248-C417-C1DF-1A1F-659308A73351}"/>
              </a:ext>
            </a:extLst>
          </p:cNvPr>
          <p:cNvSpPr txBox="1">
            <a:spLocks noChangeArrowheads="1"/>
          </p:cNvSpPr>
          <p:nvPr/>
        </p:nvSpPr>
        <p:spPr bwMode="auto">
          <a:xfrm>
            <a:off x="1375714" y="3584931"/>
            <a:ext cx="1799959" cy="1938992"/>
          </a:xfrm>
          <a:prstGeom prst="rect">
            <a:avLst/>
          </a:prstGeom>
          <a:solidFill>
            <a:srgbClr val="FFCC99"/>
          </a:solidFill>
          <a:ln w="57150">
            <a:noFill/>
            <a:miter lim="800000"/>
            <a:headEnd/>
            <a:tailEnd/>
          </a:ln>
          <a:effectLst/>
        </p:spPr>
        <p:txBody>
          <a:bodyPr wrap="square">
            <a:spAutoFit/>
          </a:bodyPr>
          <a:lstStyle>
            <a:defPPr>
              <a:defRPr lang="en-US"/>
            </a:defPPr>
            <a:lvl1pPr algn="ctr" fontAlgn="auto">
              <a:spcBef>
                <a:spcPts val="0"/>
              </a:spcBef>
              <a:spcAft>
                <a:spcPts val="0"/>
              </a:spcAft>
              <a:defRPr sz="1600" b="1">
                <a:solidFill>
                  <a:schemeClr val="tx1">
                    <a:lumMod val="75000"/>
                    <a:lumOff val="25000"/>
                  </a:schemeClr>
                </a:solidFill>
                <a:latin typeface="+mj-lt"/>
                <a:cs typeface="Arial" pitchFamily="34" charset="0"/>
              </a:defRPr>
            </a:lvl1pPr>
          </a:lstStyle>
          <a:p>
            <a:r>
              <a:rPr lang="en-AU" sz="1800" dirty="0"/>
              <a:t>BoM (Bureau of Meteorology):</a:t>
            </a:r>
          </a:p>
          <a:p>
            <a:pPr marL="180000" indent="-180000" algn="l">
              <a:buFont typeface="+mj-lt"/>
              <a:buAutoNum type="arabicPeriod"/>
            </a:pPr>
            <a:r>
              <a:rPr lang="en-AU" sz="1400" dirty="0"/>
              <a:t>Water Resources reporting</a:t>
            </a:r>
          </a:p>
          <a:p>
            <a:pPr marL="180000" indent="-180000" algn="l">
              <a:buFont typeface="+mj-lt"/>
              <a:buAutoNum type="arabicPeriod"/>
            </a:pPr>
            <a:r>
              <a:rPr lang="en-AU" sz="1400" dirty="0"/>
              <a:t>NPR</a:t>
            </a:r>
          </a:p>
          <a:p>
            <a:pPr marL="180000" indent="-180000" algn="l">
              <a:buFont typeface="+mj-lt"/>
              <a:buAutoNum type="arabicPeriod"/>
            </a:pPr>
            <a:r>
              <a:rPr lang="en-AU" sz="1400" dirty="0">
                <a:solidFill>
                  <a:srgbClr val="FF0000"/>
                </a:solidFill>
              </a:rPr>
              <a:t>NWA</a:t>
            </a:r>
          </a:p>
          <a:p>
            <a:pPr marL="180000" indent="-180000" algn="l">
              <a:buFont typeface="+mj-lt"/>
              <a:buAutoNum type="arabicPeriod"/>
            </a:pPr>
            <a:r>
              <a:rPr lang="en-AU" sz="1400" dirty="0">
                <a:solidFill>
                  <a:srgbClr val="FF0000"/>
                </a:solidFill>
              </a:rPr>
              <a:t>Category 3, 7 and 9 data</a:t>
            </a:r>
          </a:p>
        </p:txBody>
      </p:sp>
      <p:sp>
        <p:nvSpPr>
          <p:cNvPr id="14" name="Text Box 8">
            <a:extLst>
              <a:ext uri="{FF2B5EF4-FFF2-40B4-BE49-F238E27FC236}">
                <a16:creationId xmlns:a16="http://schemas.microsoft.com/office/drawing/2014/main" id="{4EA4DEA0-530A-C28E-488D-4572A1BE4E19}"/>
              </a:ext>
            </a:extLst>
          </p:cNvPr>
          <p:cNvSpPr txBox="1">
            <a:spLocks noChangeArrowheads="1"/>
          </p:cNvSpPr>
          <p:nvPr/>
        </p:nvSpPr>
        <p:spPr bwMode="auto">
          <a:xfrm>
            <a:off x="7422258" y="3584932"/>
            <a:ext cx="1273686" cy="584775"/>
          </a:xfrm>
          <a:prstGeom prst="rect">
            <a:avLst/>
          </a:prstGeom>
          <a:solidFill>
            <a:srgbClr val="FFCC99"/>
          </a:solidFill>
          <a:ln w="57150">
            <a:noFill/>
            <a:miter lim="800000"/>
            <a:headEnd/>
            <a:tailEnd/>
          </a:ln>
          <a:effectLst/>
        </p:spPr>
        <p:txBody>
          <a:bodyPr wrap="square">
            <a:spAutoFit/>
          </a:bodyPr>
          <a:lstStyle>
            <a:defPPr>
              <a:defRPr lang="en-US"/>
            </a:defPPr>
            <a:lvl1pPr algn="ctr" fontAlgn="auto">
              <a:spcBef>
                <a:spcPts val="0"/>
              </a:spcBef>
              <a:spcAft>
                <a:spcPts val="0"/>
              </a:spcAft>
              <a:defRPr sz="1600" b="1">
                <a:solidFill>
                  <a:schemeClr val="tx1">
                    <a:lumMod val="75000"/>
                    <a:lumOff val="25000"/>
                  </a:schemeClr>
                </a:solidFill>
                <a:latin typeface="+mj-lt"/>
                <a:cs typeface="Arial" pitchFamily="34" charset="0"/>
              </a:defRPr>
            </a:lvl1pPr>
          </a:lstStyle>
          <a:p>
            <a:r>
              <a:rPr lang="en-AU" sz="1800" dirty="0">
                <a:solidFill>
                  <a:srgbClr val="FF0000"/>
                </a:solidFill>
              </a:rPr>
              <a:t>Others:</a:t>
            </a:r>
          </a:p>
          <a:p>
            <a:pPr marL="180000" indent="-180000" algn="l">
              <a:buFont typeface="+mj-lt"/>
              <a:buAutoNum type="arabicPeriod"/>
            </a:pPr>
            <a:r>
              <a:rPr lang="en-AU" sz="1400" dirty="0">
                <a:solidFill>
                  <a:srgbClr val="FF0000"/>
                </a:solidFill>
              </a:rPr>
              <a:t>WaTERs</a:t>
            </a:r>
          </a:p>
        </p:txBody>
      </p:sp>
      <p:sp>
        <p:nvSpPr>
          <p:cNvPr id="15" name="Line 24">
            <a:extLst>
              <a:ext uri="{FF2B5EF4-FFF2-40B4-BE49-F238E27FC236}">
                <a16:creationId xmlns:a16="http://schemas.microsoft.com/office/drawing/2014/main" id="{CA1A98E3-1DA5-9D03-42D5-2381BDEFD43B}"/>
              </a:ext>
            </a:extLst>
          </p:cNvPr>
          <p:cNvSpPr>
            <a:spLocks noChangeShapeType="1"/>
          </p:cNvSpPr>
          <p:nvPr/>
        </p:nvSpPr>
        <p:spPr bwMode="auto">
          <a:xfrm flipH="1">
            <a:off x="3136475" y="1986304"/>
            <a:ext cx="2156249" cy="1517201"/>
          </a:xfrm>
          <a:prstGeom prst="line">
            <a:avLst/>
          </a:prstGeom>
          <a:noFill/>
          <a:ln w="76200">
            <a:solidFill>
              <a:srgbClr val="0070C0"/>
            </a:solidFill>
            <a:round/>
            <a:headEnd/>
            <a:tailEnd type="triangle" w="med" len="med"/>
          </a:ln>
        </p:spPr>
        <p:txBody>
          <a:bodyPr/>
          <a:lstStyle/>
          <a:p>
            <a:pPr>
              <a:defRPr/>
            </a:pPr>
            <a:endParaRPr lang="en-AU" sz="1600" dirty="0">
              <a:cs typeface="Arial" pitchFamily="34" charset="0"/>
            </a:endParaRPr>
          </a:p>
        </p:txBody>
      </p:sp>
      <p:sp>
        <p:nvSpPr>
          <p:cNvPr id="16" name="Line 16">
            <a:extLst>
              <a:ext uri="{FF2B5EF4-FFF2-40B4-BE49-F238E27FC236}">
                <a16:creationId xmlns:a16="http://schemas.microsoft.com/office/drawing/2014/main" id="{827C063B-5DDD-48E6-6D5A-9A8A97051799}"/>
              </a:ext>
            </a:extLst>
          </p:cNvPr>
          <p:cNvSpPr>
            <a:spLocks noChangeShapeType="1"/>
          </p:cNvSpPr>
          <p:nvPr/>
        </p:nvSpPr>
        <p:spPr bwMode="auto">
          <a:xfrm>
            <a:off x="6212985" y="2177360"/>
            <a:ext cx="1433093" cy="1350765"/>
          </a:xfrm>
          <a:prstGeom prst="line">
            <a:avLst/>
          </a:prstGeom>
          <a:noFill/>
          <a:ln w="76200">
            <a:solidFill>
              <a:srgbClr val="0070C0"/>
            </a:solidFill>
            <a:round/>
            <a:headEnd/>
            <a:tailEnd type="triangle" w="med" len="med"/>
          </a:ln>
        </p:spPr>
        <p:txBody>
          <a:bodyPr/>
          <a:lstStyle/>
          <a:p>
            <a:pPr>
              <a:defRPr/>
            </a:pPr>
            <a:endParaRPr lang="en-AU" sz="1600" dirty="0">
              <a:cs typeface="Arial" pitchFamily="34" charset="0"/>
            </a:endParaRPr>
          </a:p>
        </p:txBody>
      </p:sp>
      <p:sp>
        <p:nvSpPr>
          <p:cNvPr id="17" name="Text Box 8">
            <a:extLst>
              <a:ext uri="{FF2B5EF4-FFF2-40B4-BE49-F238E27FC236}">
                <a16:creationId xmlns:a16="http://schemas.microsoft.com/office/drawing/2014/main" id="{4E7A508B-AE2A-1E48-82AE-5F0D5567A080}"/>
              </a:ext>
            </a:extLst>
          </p:cNvPr>
          <p:cNvSpPr txBox="1">
            <a:spLocks noChangeArrowheads="1"/>
          </p:cNvSpPr>
          <p:nvPr/>
        </p:nvSpPr>
        <p:spPr bwMode="auto">
          <a:xfrm>
            <a:off x="5167210" y="3584932"/>
            <a:ext cx="2138288" cy="2308324"/>
          </a:xfrm>
          <a:prstGeom prst="rect">
            <a:avLst/>
          </a:prstGeom>
          <a:solidFill>
            <a:srgbClr val="FFCC99"/>
          </a:solidFill>
          <a:ln w="57150">
            <a:noFill/>
            <a:miter lim="800000"/>
            <a:headEnd/>
            <a:tailEnd/>
          </a:ln>
          <a:effectLst/>
        </p:spPr>
        <p:txBody>
          <a:bodyPr wrap="square">
            <a:spAutoFit/>
          </a:bodyPr>
          <a:lstStyle>
            <a:defPPr>
              <a:defRPr lang="en-US"/>
            </a:defPPr>
            <a:lvl1pPr algn="ctr" fontAlgn="auto">
              <a:spcBef>
                <a:spcPts val="0"/>
              </a:spcBef>
              <a:spcAft>
                <a:spcPts val="0"/>
              </a:spcAft>
              <a:defRPr sz="1600" b="1">
                <a:solidFill>
                  <a:schemeClr val="tx1">
                    <a:lumMod val="75000"/>
                    <a:lumOff val="25000"/>
                  </a:schemeClr>
                </a:solidFill>
                <a:latin typeface="+mj-lt"/>
                <a:cs typeface="Arial" pitchFamily="34" charset="0"/>
              </a:defRPr>
            </a:lvl1pPr>
          </a:lstStyle>
          <a:p>
            <a:r>
              <a:rPr lang="en-AU" sz="1800" dirty="0"/>
              <a:t>State Government</a:t>
            </a:r>
          </a:p>
          <a:p>
            <a:pPr marL="180000" indent="-180000" algn="l">
              <a:buAutoNum type="arabicPeriod"/>
            </a:pPr>
            <a:r>
              <a:rPr lang="en-AU" sz="1400" dirty="0"/>
              <a:t>SA Health</a:t>
            </a:r>
          </a:p>
          <a:p>
            <a:pPr marL="180000" indent="-180000" algn="l">
              <a:buAutoNum type="arabicPeriod"/>
            </a:pPr>
            <a:r>
              <a:rPr lang="en-US" sz="1400" dirty="0"/>
              <a:t>OTR (Office of the Technical Regulator)</a:t>
            </a:r>
            <a:endParaRPr lang="en-AU" sz="1400" dirty="0"/>
          </a:p>
          <a:p>
            <a:pPr marL="180000" indent="-180000" algn="l"/>
            <a:r>
              <a:rPr lang="en-AU" sz="1400" dirty="0">
                <a:solidFill>
                  <a:srgbClr val="FF0000"/>
                </a:solidFill>
              </a:rPr>
              <a:t>2. MDB monthly extraction data</a:t>
            </a:r>
          </a:p>
          <a:p>
            <a:pPr marL="180000" indent="-180000" algn="l"/>
            <a:r>
              <a:rPr lang="en-AU" sz="1400" dirty="0">
                <a:solidFill>
                  <a:srgbClr val="FF0000"/>
                </a:solidFill>
              </a:rPr>
              <a:t>3. Drought and Water Security reporting</a:t>
            </a:r>
          </a:p>
          <a:p>
            <a:pPr marL="180000" indent="-180000" algn="l"/>
            <a:r>
              <a:rPr lang="en-AU" sz="1400" dirty="0">
                <a:solidFill>
                  <a:srgbClr val="FF0000"/>
                </a:solidFill>
              </a:rPr>
              <a:t>4. DWQMP Annual Data Report</a:t>
            </a:r>
          </a:p>
        </p:txBody>
      </p:sp>
      <p:sp>
        <p:nvSpPr>
          <p:cNvPr id="18" name="TextBox 20">
            <a:extLst>
              <a:ext uri="{FF2B5EF4-FFF2-40B4-BE49-F238E27FC236}">
                <a16:creationId xmlns:a16="http://schemas.microsoft.com/office/drawing/2014/main" id="{7B5501F4-5958-A125-27D2-37A4CFB18F57}"/>
              </a:ext>
            </a:extLst>
          </p:cNvPr>
          <p:cNvSpPr txBox="1">
            <a:spLocks noChangeArrowheads="1"/>
          </p:cNvSpPr>
          <p:nvPr/>
        </p:nvSpPr>
        <p:spPr bwMode="auto">
          <a:xfrm>
            <a:off x="2221992" y="5957132"/>
            <a:ext cx="6351976" cy="369332"/>
          </a:xfrm>
          <a:prstGeom prst="rect">
            <a:avLst/>
          </a:prstGeom>
          <a:noFill/>
          <a:ln w="9525">
            <a:noFill/>
            <a:miter lim="800000"/>
            <a:headEnd/>
            <a:tailEnd/>
          </a:ln>
        </p:spPr>
        <p:txBody>
          <a:bodyPr wrap="square">
            <a:spAutoFit/>
          </a:bodyPr>
          <a:lstStyle/>
          <a:p>
            <a:pPr algn="ctr" eaLnBrk="0" hangingPunct="0"/>
            <a:r>
              <a:rPr lang="en-AU" b="1" dirty="0"/>
              <a:t>SWIM acts as a data broker on behalf of Service Providers</a:t>
            </a:r>
          </a:p>
        </p:txBody>
      </p:sp>
      <p:grpSp>
        <p:nvGrpSpPr>
          <p:cNvPr id="19" name="Group 18">
            <a:extLst>
              <a:ext uri="{FF2B5EF4-FFF2-40B4-BE49-F238E27FC236}">
                <a16:creationId xmlns:a16="http://schemas.microsoft.com/office/drawing/2014/main" id="{DFF73E6E-A86E-8E08-0813-FBEB2039372E}"/>
              </a:ext>
            </a:extLst>
          </p:cNvPr>
          <p:cNvGrpSpPr/>
          <p:nvPr/>
        </p:nvGrpSpPr>
        <p:grpSpPr>
          <a:xfrm>
            <a:off x="6694244" y="1357912"/>
            <a:ext cx="3866253" cy="1200329"/>
            <a:chOff x="5170243" y="1412776"/>
            <a:chExt cx="3866253" cy="907503"/>
          </a:xfrm>
        </p:grpSpPr>
        <p:sp>
          <p:nvSpPr>
            <p:cNvPr id="20" name="TextBox 19">
              <a:extLst>
                <a:ext uri="{FF2B5EF4-FFF2-40B4-BE49-F238E27FC236}">
                  <a16:creationId xmlns:a16="http://schemas.microsoft.com/office/drawing/2014/main" id="{6B7A2E9C-625F-41AD-BB6D-F3CEE6FCC8FB}"/>
                </a:ext>
              </a:extLst>
            </p:cNvPr>
            <p:cNvSpPr txBox="1"/>
            <p:nvPr/>
          </p:nvSpPr>
          <p:spPr>
            <a:xfrm>
              <a:off x="5933649" y="1412776"/>
              <a:ext cx="3102847" cy="907503"/>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1"/>
              <a:tileRect/>
            </a:gradFill>
            <a:ln>
              <a:solidFill>
                <a:srgbClr val="FFC000"/>
              </a:solidFill>
            </a:ln>
          </p:spPr>
          <p:txBody>
            <a:bodyPr wrap="square" rtlCol="0">
              <a:spAutoFit/>
            </a:bodyPr>
            <a:lstStyle/>
            <a:p>
              <a:pPr algn="ctr"/>
              <a:endParaRPr lang="en-AU" b="1" i="1" dirty="0">
                <a:solidFill>
                  <a:srgbClr val="468A51"/>
                </a:solidFill>
              </a:endParaRPr>
            </a:p>
            <a:p>
              <a:pPr algn="ctr"/>
              <a:endParaRPr lang="en-AU" b="1" i="1" dirty="0">
                <a:solidFill>
                  <a:srgbClr val="00B050"/>
                </a:solidFill>
              </a:endParaRPr>
            </a:p>
            <a:p>
              <a:pPr algn="ctr"/>
              <a:endParaRPr lang="en-AU" b="1" i="1" dirty="0">
                <a:solidFill>
                  <a:srgbClr val="00B050"/>
                </a:solidFill>
              </a:endParaRPr>
            </a:p>
            <a:p>
              <a:pPr algn="ctr"/>
              <a:r>
                <a:rPr lang="en-AU" b="1" i="1" dirty="0">
                  <a:solidFill>
                    <a:srgbClr val="00B050"/>
                  </a:solidFill>
                </a:rPr>
                <a:t>Annual Data Tool</a:t>
              </a:r>
            </a:p>
          </p:txBody>
        </p:sp>
        <p:cxnSp>
          <p:nvCxnSpPr>
            <p:cNvPr id="21" name="Straight Arrow Connector 20">
              <a:extLst>
                <a:ext uri="{FF2B5EF4-FFF2-40B4-BE49-F238E27FC236}">
                  <a16:creationId xmlns:a16="http://schemas.microsoft.com/office/drawing/2014/main" id="{68096A08-612A-B7F5-057E-E3A68D0E93C2}"/>
                </a:ext>
              </a:extLst>
            </p:cNvPr>
            <p:cNvCxnSpPr/>
            <p:nvPr/>
          </p:nvCxnSpPr>
          <p:spPr bwMode="auto">
            <a:xfrm rot="10800000">
              <a:off x="5170243" y="1627212"/>
              <a:ext cx="720080" cy="1588"/>
            </a:xfrm>
            <a:prstGeom prst="straightConnector1">
              <a:avLst/>
            </a:prstGeom>
            <a:ln>
              <a:solidFill>
                <a:srgbClr val="00B050"/>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2" name="Straight Arrow Connector 21">
              <a:extLst>
                <a:ext uri="{FF2B5EF4-FFF2-40B4-BE49-F238E27FC236}">
                  <a16:creationId xmlns:a16="http://schemas.microsoft.com/office/drawing/2014/main" id="{75B698CC-0307-BDD0-07EA-32DF62F9EDA8}"/>
                </a:ext>
              </a:extLst>
            </p:cNvPr>
            <p:cNvCxnSpPr/>
            <p:nvPr/>
          </p:nvCxnSpPr>
          <p:spPr bwMode="auto">
            <a:xfrm>
              <a:off x="5173423" y="1843236"/>
              <a:ext cx="720080" cy="1588"/>
            </a:xfrm>
            <a:prstGeom prst="straightConnector1">
              <a:avLst/>
            </a:prstGeom>
            <a:ln>
              <a:solidFill>
                <a:srgbClr val="0070C0"/>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23" name="Text Box 10">
            <a:extLst>
              <a:ext uri="{FF2B5EF4-FFF2-40B4-BE49-F238E27FC236}">
                <a16:creationId xmlns:a16="http://schemas.microsoft.com/office/drawing/2014/main" id="{915AD69E-2621-66A3-7070-2540140BAFAB}"/>
              </a:ext>
            </a:extLst>
          </p:cNvPr>
          <p:cNvSpPr txBox="1">
            <a:spLocks noChangeArrowheads="1"/>
          </p:cNvSpPr>
          <p:nvPr/>
        </p:nvSpPr>
        <p:spPr bwMode="auto">
          <a:xfrm>
            <a:off x="3277923" y="3584931"/>
            <a:ext cx="1799960" cy="1569660"/>
          </a:xfrm>
          <a:prstGeom prst="rect">
            <a:avLst/>
          </a:prstGeom>
          <a:solidFill>
            <a:srgbClr val="FFCC99"/>
          </a:solidFill>
          <a:ln w="57150">
            <a:noFill/>
            <a:miter lim="800000"/>
            <a:headEnd/>
            <a:tailEnd/>
          </a:ln>
          <a:effectLst/>
        </p:spPr>
        <p:txBody>
          <a:bodyPr wrap="square">
            <a:spAutoFit/>
          </a:bodyPr>
          <a:lstStyle>
            <a:defPPr>
              <a:defRPr lang="en-US"/>
            </a:defPPr>
            <a:lvl1pPr algn="ctr" fontAlgn="auto">
              <a:spcBef>
                <a:spcPts val="0"/>
              </a:spcBef>
              <a:spcAft>
                <a:spcPts val="0"/>
              </a:spcAft>
              <a:defRPr sz="1600" b="1">
                <a:solidFill>
                  <a:schemeClr val="tx1">
                    <a:lumMod val="75000"/>
                    <a:lumOff val="25000"/>
                  </a:schemeClr>
                </a:solidFill>
                <a:latin typeface="+mj-lt"/>
                <a:cs typeface="Arial" pitchFamily="34" charset="0"/>
              </a:defRPr>
            </a:lvl1pPr>
          </a:lstStyle>
          <a:p>
            <a:r>
              <a:rPr lang="en-AU" sz="1800" dirty="0"/>
              <a:t>ABS (Australia Bureau of Statistics):</a:t>
            </a:r>
          </a:p>
          <a:p>
            <a:pPr marL="180000" indent="-180000" algn="l">
              <a:buFont typeface="+mj-lt"/>
              <a:buAutoNum type="arabicPeriod"/>
            </a:pPr>
            <a:r>
              <a:rPr lang="en-AU" sz="1400" dirty="0"/>
              <a:t>Water Supply and Sewerage Services Survey</a:t>
            </a:r>
          </a:p>
        </p:txBody>
      </p:sp>
      <p:sp>
        <p:nvSpPr>
          <p:cNvPr id="24" name="Line 24">
            <a:extLst>
              <a:ext uri="{FF2B5EF4-FFF2-40B4-BE49-F238E27FC236}">
                <a16:creationId xmlns:a16="http://schemas.microsoft.com/office/drawing/2014/main" id="{9179779F-FA5A-8E1E-4C7D-930A86E2B5EA}"/>
              </a:ext>
            </a:extLst>
          </p:cNvPr>
          <p:cNvSpPr>
            <a:spLocks noChangeShapeType="1"/>
          </p:cNvSpPr>
          <p:nvPr/>
        </p:nvSpPr>
        <p:spPr bwMode="auto">
          <a:xfrm flipH="1">
            <a:off x="4415020" y="2138704"/>
            <a:ext cx="1030102" cy="1383115"/>
          </a:xfrm>
          <a:prstGeom prst="line">
            <a:avLst/>
          </a:prstGeom>
          <a:noFill/>
          <a:ln w="76200">
            <a:solidFill>
              <a:srgbClr val="0070C0"/>
            </a:solidFill>
            <a:round/>
            <a:headEnd/>
            <a:tailEnd type="triangle" w="med" len="med"/>
          </a:ln>
        </p:spPr>
        <p:txBody>
          <a:bodyPr/>
          <a:lstStyle/>
          <a:p>
            <a:pPr>
              <a:defRPr/>
            </a:pPr>
            <a:endParaRPr lang="en-AU" sz="1600" dirty="0">
              <a:cs typeface="Arial" pitchFamily="34" charset="0"/>
            </a:endParaRPr>
          </a:p>
        </p:txBody>
      </p:sp>
      <p:sp>
        <p:nvSpPr>
          <p:cNvPr id="25" name="Line 16">
            <a:extLst>
              <a:ext uri="{FF2B5EF4-FFF2-40B4-BE49-F238E27FC236}">
                <a16:creationId xmlns:a16="http://schemas.microsoft.com/office/drawing/2014/main" id="{5E058E76-0622-D17D-4958-59E11DDC2E8B}"/>
              </a:ext>
            </a:extLst>
          </p:cNvPr>
          <p:cNvSpPr>
            <a:spLocks noChangeShapeType="1"/>
          </p:cNvSpPr>
          <p:nvPr/>
        </p:nvSpPr>
        <p:spPr bwMode="auto">
          <a:xfrm rot="21300000" flipH="1">
            <a:off x="8136000" y="869594"/>
            <a:ext cx="39688" cy="479425"/>
          </a:xfrm>
          <a:prstGeom prst="line">
            <a:avLst/>
          </a:prstGeom>
          <a:noFill/>
          <a:ln w="76200">
            <a:solidFill>
              <a:srgbClr val="00B050"/>
            </a:solidFill>
            <a:round/>
            <a:headEnd/>
            <a:tailEnd type="triangle" w="med" len="med"/>
          </a:ln>
        </p:spPr>
        <p:txBody>
          <a:bodyPr/>
          <a:lstStyle/>
          <a:p>
            <a:pPr>
              <a:defRPr/>
            </a:pPr>
            <a:endParaRPr lang="en-AU" sz="1600" dirty="0">
              <a:cs typeface="Arial" pitchFamily="34" charset="0"/>
            </a:endParaRPr>
          </a:p>
        </p:txBody>
      </p:sp>
      <p:sp>
        <p:nvSpPr>
          <p:cNvPr id="26" name="Rectangle 25">
            <a:extLst>
              <a:ext uri="{FF2B5EF4-FFF2-40B4-BE49-F238E27FC236}">
                <a16:creationId xmlns:a16="http://schemas.microsoft.com/office/drawing/2014/main" id="{0AD8AED1-4EB2-72E5-4B7D-2804658B6593}"/>
              </a:ext>
            </a:extLst>
          </p:cNvPr>
          <p:cNvSpPr/>
          <p:nvPr/>
        </p:nvSpPr>
        <p:spPr bwMode="auto">
          <a:xfrm>
            <a:off x="4182193" y="1152843"/>
            <a:ext cx="2503316" cy="106861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latin typeface="Arial" charset="0"/>
              <a:ea typeface="ＭＳ Ｐゴシック" pitchFamily="-112" charset="-128"/>
            </a:endParaRPr>
          </a:p>
        </p:txBody>
      </p:sp>
      <p:pic>
        <p:nvPicPr>
          <p:cNvPr id="27" name="Picture 26">
            <a:extLst>
              <a:ext uri="{FF2B5EF4-FFF2-40B4-BE49-F238E27FC236}">
                <a16:creationId xmlns:a16="http://schemas.microsoft.com/office/drawing/2014/main" id="{487A00B1-C99B-EB8A-7B5E-767B63009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622" y="822959"/>
            <a:ext cx="2503319" cy="1420803"/>
          </a:xfrm>
          <a:prstGeom prst="rect">
            <a:avLst/>
          </a:prstGeom>
        </p:spPr>
      </p:pic>
      <p:pic>
        <p:nvPicPr>
          <p:cNvPr id="28" name="Picture 27">
            <a:extLst>
              <a:ext uri="{FF2B5EF4-FFF2-40B4-BE49-F238E27FC236}">
                <a16:creationId xmlns:a16="http://schemas.microsoft.com/office/drawing/2014/main" id="{213E1664-26BD-CC57-0437-44533CE89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2371" y="1324703"/>
            <a:ext cx="2840949" cy="896758"/>
          </a:xfrm>
          <a:prstGeom prst="rect">
            <a:avLst/>
          </a:prstGeom>
        </p:spPr>
      </p:pic>
      <p:sp>
        <p:nvSpPr>
          <p:cNvPr id="30" name="Rectangle 29">
            <a:extLst>
              <a:ext uri="{FF2B5EF4-FFF2-40B4-BE49-F238E27FC236}">
                <a16:creationId xmlns:a16="http://schemas.microsoft.com/office/drawing/2014/main" id="{9AF9D768-7C7D-5DEE-C250-28E78CD33B93}"/>
              </a:ext>
            </a:extLst>
          </p:cNvPr>
          <p:cNvSpPr/>
          <p:nvPr/>
        </p:nvSpPr>
        <p:spPr>
          <a:xfrm>
            <a:off x="8812704" y="3014097"/>
            <a:ext cx="2087961" cy="574675"/>
          </a:xfrm>
          <a:prstGeom prst="rect">
            <a:avLst/>
          </a:prstGeom>
          <a:solidFill>
            <a:srgbClr val="00206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solidFill>
                  <a:srgbClr val="FFFF00"/>
                </a:solidFill>
              </a:rPr>
              <a:t>Others: e.g. Labs</a:t>
            </a:r>
          </a:p>
        </p:txBody>
      </p:sp>
      <p:sp>
        <p:nvSpPr>
          <p:cNvPr id="31" name="Line 16">
            <a:extLst>
              <a:ext uri="{FF2B5EF4-FFF2-40B4-BE49-F238E27FC236}">
                <a16:creationId xmlns:a16="http://schemas.microsoft.com/office/drawing/2014/main" id="{700B093C-C84E-A591-FAD3-AC0A26D6DC98}"/>
              </a:ext>
            </a:extLst>
          </p:cNvPr>
          <p:cNvSpPr>
            <a:spLocks noChangeShapeType="1"/>
          </p:cNvSpPr>
          <p:nvPr/>
        </p:nvSpPr>
        <p:spPr bwMode="auto">
          <a:xfrm rot="21300000" flipV="1">
            <a:off x="9861173" y="2577320"/>
            <a:ext cx="36232" cy="414126"/>
          </a:xfrm>
          <a:prstGeom prst="line">
            <a:avLst/>
          </a:prstGeom>
          <a:noFill/>
          <a:ln w="76200">
            <a:solidFill>
              <a:srgbClr val="00B050"/>
            </a:solidFill>
            <a:round/>
            <a:headEnd/>
            <a:tailEnd type="triangle" w="med" len="med"/>
          </a:ln>
        </p:spPr>
        <p:txBody>
          <a:bodyPr/>
          <a:lstStyle/>
          <a:p>
            <a:pPr>
              <a:defRPr/>
            </a:pPr>
            <a:endParaRPr lang="en-AU" sz="1600" dirty="0">
              <a:cs typeface="Arial" pitchFamily="34" charset="0"/>
            </a:endParaRPr>
          </a:p>
        </p:txBody>
      </p:sp>
      <p:sp>
        <p:nvSpPr>
          <p:cNvPr id="32" name="TextBox 31">
            <a:extLst>
              <a:ext uri="{FF2B5EF4-FFF2-40B4-BE49-F238E27FC236}">
                <a16:creationId xmlns:a16="http://schemas.microsoft.com/office/drawing/2014/main" id="{001DA087-2305-E3DC-3E8E-41AD68852122}"/>
              </a:ext>
            </a:extLst>
          </p:cNvPr>
          <p:cNvSpPr txBox="1"/>
          <p:nvPr/>
        </p:nvSpPr>
        <p:spPr>
          <a:xfrm>
            <a:off x="6372074" y="1152843"/>
            <a:ext cx="364202" cy="261610"/>
          </a:xfrm>
          <a:prstGeom prst="rect">
            <a:avLst/>
          </a:prstGeom>
          <a:noFill/>
        </p:spPr>
        <p:txBody>
          <a:bodyPr wrap="none" rtlCol="0">
            <a:spAutoFit/>
          </a:bodyPr>
          <a:lstStyle/>
          <a:p>
            <a:r>
              <a:rPr lang="en-AU" sz="1050" dirty="0"/>
              <a:t>TM</a:t>
            </a:r>
          </a:p>
        </p:txBody>
      </p:sp>
      <p:sp>
        <p:nvSpPr>
          <p:cNvPr id="33" name="TextBox 32">
            <a:extLst>
              <a:ext uri="{FF2B5EF4-FFF2-40B4-BE49-F238E27FC236}">
                <a16:creationId xmlns:a16="http://schemas.microsoft.com/office/drawing/2014/main" id="{F98E6B2F-DD8A-B0B7-5D20-FF12ED0CBC47}"/>
              </a:ext>
            </a:extLst>
          </p:cNvPr>
          <p:cNvSpPr txBox="1"/>
          <p:nvPr/>
        </p:nvSpPr>
        <p:spPr>
          <a:xfrm>
            <a:off x="10279652" y="1417860"/>
            <a:ext cx="364202" cy="261610"/>
          </a:xfrm>
          <a:prstGeom prst="rect">
            <a:avLst/>
          </a:prstGeom>
          <a:noFill/>
        </p:spPr>
        <p:txBody>
          <a:bodyPr wrap="none" rtlCol="0">
            <a:spAutoFit/>
          </a:bodyPr>
          <a:lstStyle/>
          <a:p>
            <a:r>
              <a:rPr lang="en-AU" sz="1050" dirty="0"/>
              <a:t>TM</a:t>
            </a:r>
          </a:p>
        </p:txBody>
      </p:sp>
      <p:sp>
        <p:nvSpPr>
          <p:cNvPr id="2" name="Rectangle 1">
            <a:extLst>
              <a:ext uri="{FF2B5EF4-FFF2-40B4-BE49-F238E27FC236}">
                <a16:creationId xmlns:a16="http://schemas.microsoft.com/office/drawing/2014/main" id="{DE1EBC6E-FA43-3AC9-8B1D-A00737760E2E}"/>
              </a:ext>
            </a:extLst>
          </p:cNvPr>
          <p:cNvSpPr/>
          <p:nvPr/>
        </p:nvSpPr>
        <p:spPr>
          <a:xfrm>
            <a:off x="2359152" y="5970936"/>
            <a:ext cx="6071616" cy="34680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9403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4BC25-95FC-A6D1-AD64-0FFBA515A99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330D47-F94C-D3BB-4B2D-F086F327629C}"/>
              </a:ext>
            </a:extLst>
          </p:cNvPr>
          <p:cNvSpPr txBox="1"/>
          <p:nvPr/>
        </p:nvSpPr>
        <p:spPr>
          <a:xfrm>
            <a:off x="880112" y="1553471"/>
            <a:ext cx="10256589" cy="5740033"/>
          </a:xfrm>
          <a:prstGeom prst="rect">
            <a:avLst/>
          </a:prstGeom>
          <a:noFill/>
        </p:spPr>
        <p:txBody>
          <a:bodyPr wrap="square" rtlCol="0">
            <a:spAutoFit/>
          </a:bodyPr>
          <a:lstStyle/>
          <a:p>
            <a:pPr marL="361950" indent="-333375">
              <a:spcAft>
                <a:spcPts val="600"/>
              </a:spcAft>
              <a:buFont typeface="+mj-lt"/>
              <a:buAutoNum type="arabicPeriod"/>
            </a:pPr>
            <a:r>
              <a:rPr lang="en-US" sz="2400" dirty="0">
                <a:solidFill>
                  <a:srgbClr val="0070C0"/>
                </a:solidFill>
              </a:rPr>
              <a:t>Increase efficiency and accuracy of reporting by Service Providers</a:t>
            </a:r>
          </a:p>
          <a:p>
            <a:pPr marL="715963" indent="-271463">
              <a:spcAft>
                <a:spcPts val="600"/>
              </a:spcAft>
              <a:buFont typeface="Arial" pitchFamily="34" charset="0"/>
              <a:buChar char="•"/>
            </a:pPr>
            <a:r>
              <a:rPr lang="en-US" sz="2400" dirty="0">
                <a:solidFill>
                  <a:srgbClr val="0070C0"/>
                </a:solidFill>
              </a:rPr>
              <a:t>Achieved by integrating multiple reporting requirements, via aligning:</a:t>
            </a:r>
          </a:p>
          <a:p>
            <a:pPr marL="1258888" indent="-274638">
              <a:spcAft>
                <a:spcPts val="600"/>
              </a:spcAft>
              <a:buFont typeface="Wingdings" panose="05000000000000000000" pitchFamily="2" charset="2"/>
              <a:buChar char="§"/>
            </a:pPr>
            <a:r>
              <a:rPr lang="en-US" sz="2400" dirty="0">
                <a:solidFill>
                  <a:srgbClr val="0070C0"/>
                </a:solidFill>
              </a:rPr>
              <a:t>Reporting method (single point of submission)</a:t>
            </a:r>
          </a:p>
          <a:p>
            <a:pPr marL="1258888" indent="-274638">
              <a:spcAft>
                <a:spcPts val="600"/>
              </a:spcAft>
              <a:buFont typeface="Wingdings" panose="05000000000000000000" pitchFamily="2" charset="2"/>
              <a:buChar char="§"/>
            </a:pPr>
            <a:r>
              <a:rPr lang="en-US" sz="2400" dirty="0">
                <a:solidFill>
                  <a:srgbClr val="0070C0"/>
                </a:solidFill>
              </a:rPr>
              <a:t>Reporting content/indicators </a:t>
            </a:r>
          </a:p>
          <a:p>
            <a:pPr marL="1258888" indent="-274638">
              <a:spcAft>
                <a:spcPts val="600"/>
              </a:spcAft>
              <a:buFont typeface="Wingdings" panose="05000000000000000000" pitchFamily="2" charset="2"/>
              <a:buChar char="§"/>
            </a:pPr>
            <a:r>
              <a:rPr lang="en-US" sz="2400" dirty="0">
                <a:solidFill>
                  <a:srgbClr val="0070C0"/>
                </a:solidFill>
              </a:rPr>
              <a:t>Reporting scales (spatial and temporal scales of data required)</a:t>
            </a:r>
          </a:p>
          <a:p>
            <a:pPr marL="1258888" indent="-274638">
              <a:spcAft>
                <a:spcPts val="600"/>
              </a:spcAft>
              <a:buFont typeface="Wingdings" panose="05000000000000000000" pitchFamily="2" charset="2"/>
              <a:buChar char="§"/>
            </a:pPr>
            <a:r>
              <a:rPr lang="en-US" sz="2400" dirty="0">
                <a:solidFill>
                  <a:srgbClr val="0070C0"/>
                </a:solidFill>
              </a:rPr>
              <a:t>Reporting deadlines</a:t>
            </a:r>
          </a:p>
          <a:p>
            <a:pPr marL="361950" indent="-333375">
              <a:spcAft>
                <a:spcPts val="600"/>
              </a:spcAft>
              <a:buFont typeface="+mj-lt"/>
              <a:buAutoNum type="arabicPeriod" startAt="2"/>
            </a:pPr>
            <a:r>
              <a:rPr lang="en-US" sz="2400" dirty="0">
                <a:solidFill>
                  <a:srgbClr val="0070C0"/>
                </a:solidFill>
              </a:rPr>
              <a:t>Value-add to data and reporting</a:t>
            </a:r>
          </a:p>
          <a:p>
            <a:pPr marL="715963" indent="-271463" defTabSz="987425">
              <a:spcAft>
                <a:spcPts val="600"/>
              </a:spcAft>
              <a:buFont typeface="Arial" pitchFamily="34" charset="0"/>
              <a:buChar char="•"/>
            </a:pPr>
            <a:r>
              <a:rPr lang="en-US" sz="2400" dirty="0">
                <a:solidFill>
                  <a:srgbClr val="0070C0"/>
                </a:solidFill>
              </a:rPr>
              <a:t>Tools and training regarding indicators, metadata, QA/QC</a:t>
            </a:r>
          </a:p>
          <a:p>
            <a:pPr marL="715963" indent="-271463" defTabSz="987425">
              <a:spcAft>
                <a:spcPts val="600"/>
              </a:spcAft>
              <a:buFont typeface="Arial" pitchFamily="34" charset="0"/>
              <a:buChar char="•"/>
            </a:pPr>
            <a:r>
              <a:rPr lang="en-US" sz="2400" dirty="0">
                <a:solidFill>
                  <a:srgbClr val="0070C0"/>
                </a:solidFill>
              </a:rPr>
              <a:t>Tools (analyses and reports) for comparison and self-improvement (Benchmarking)</a:t>
            </a:r>
          </a:p>
          <a:p>
            <a:pPr marL="457200" indent="-457200">
              <a:spcAft>
                <a:spcPts val="600"/>
              </a:spcAft>
              <a:buFont typeface="+mj-lt"/>
              <a:buAutoNum type="arabicPeriod"/>
            </a:pPr>
            <a:endParaRPr lang="en-US" sz="2400" dirty="0">
              <a:solidFill>
                <a:srgbClr val="0070C0"/>
              </a:solidFill>
            </a:endParaRPr>
          </a:p>
          <a:p>
            <a:pPr>
              <a:spcAft>
                <a:spcPts val="600"/>
              </a:spcAft>
            </a:pPr>
            <a:endParaRPr lang="en-US" sz="2400" dirty="0">
              <a:solidFill>
                <a:srgbClr val="0070C0"/>
              </a:solidFill>
            </a:endParaRPr>
          </a:p>
          <a:p>
            <a:pPr>
              <a:spcAft>
                <a:spcPts val="600"/>
              </a:spcAft>
            </a:pPr>
            <a:endParaRPr lang="en-AU" sz="2400" dirty="0">
              <a:solidFill>
                <a:srgbClr val="0070C0"/>
              </a:solidFill>
            </a:endParaRPr>
          </a:p>
        </p:txBody>
      </p:sp>
      <p:sp>
        <p:nvSpPr>
          <p:cNvPr id="2" name="Title 1">
            <a:extLst>
              <a:ext uri="{FF2B5EF4-FFF2-40B4-BE49-F238E27FC236}">
                <a16:creationId xmlns:a16="http://schemas.microsoft.com/office/drawing/2014/main" id="{5136A9E1-69AF-1D8B-C210-52D562902E56}"/>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Purposes of SWIM </a:t>
            </a:r>
          </a:p>
        </p:txBody>
      </p:sp>
    </p:spTree>
    <p:extLst>
      <p:ext uri="{BB962C8B-B14F-4D97-AF65-F5344CB8AC3E}">
        <p14:creationId xmlns:p14="http://schemas.microsoft.com/office/powerpoint/2010/main" val="2682690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DA6D3-B00A-D693-8830-2AD2DE992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F92B5E-43FA-79B1-2A32-C9856FC928F6}"/>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Streamlined Reporting (Qld example)</a:t>
            </a:r>
          </a:p>
        </p:txBody>
      </p:sp>
      <p:graphicFrame>
        <p:nvGraphicFramePr>
          <p:cNvPr id="3" name="Group 32">
            <a:extLst>
              <a:ext uri="{FF2B5EF4-FFF2-40B4-BE49-F238E27FC236}">
                <a16:creationId xmlns:a16="http://schemas.microsoft.com/office/drawing/2014/main" id="{C8097BCE-19F0-C13F-E02A-398B451A7A07}"/>
              </a:ext>
            </a:extLst>
          </p:cNvPr>
          <p:cNvGraphicFramePr>
            <a:graphicFrameLocks noGrp="1"/>
          </p:cNvGraphicFramePr>
          <p:nvPr/>
        </p:nvGraphicFramePr>
        <p:xfrm>
          <a:off x="2054225" y="1659668"/>
          <a:ext cx="7875588" cy="3785556"/>
        </p:xfrm>
        <a:graphic>
          <a:graphicData uri="http://schemas.openxmlformats.org/drawingml/2006/table">
            <a:tbl>
              <a:tblPr/>
              <a:tblGrid>
                <a:gridCol w="4900613">
                  <a:extLst>
                    <a:ext uri="{9D8B030D-6E8A-4147-A177-3AD203B41FA5}">
                      <a16:colId xmlns:a16="http://schemas.microsoft.com/office/drawing/2014/main" val="20000"/>
                    </a:ext>
                  </a:extLst>
                </a:gridCol>
                <a:gridCol w="2974975">
                  <a:extLst>
                    <a:ext uri="{9D8B030D-6E8A-4147-A177-3AD203B41FA5}">
                      <a16:colId xmlns:a16="http://schemas.microsoft.com/office/drawing/2014/main" val="20001"/>
                    </a:ext>
                  </a:extLst>
                </a:gridCol>
              </a:tblGrid>
              <a:tr h="2712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a:ln>
                            <a:noFill/>
                          </a:ln>
                          <a:solidFill>
                            <a:srgbClr val="FFFFFF"/>
                          </a:solidFill>
                          <a:effectLst/>
                          <a:latin typeface="Trebuchet MS" pitchFamily="34" charset="0"/>
                          <a:ea typeface="ＭＳ Ｐゴシック" pitchFamily="34" charset="-128"/>
                          <a:cs typeface="Times New Roman" pitchFamily="18" charset="0"/>
                        </a:rPr>
                        <a:t>Reporting - 2010</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7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a:ln>
                            <a:noFill/>
                          </a:ln>
                          <a:solidFill>
                            <a:srgbClr val="FFFFFF"/>
                          </a:solidFill>
                          <a:effectLst/>
                          <a:latin typeface="Trebuchet MS" pitchFamily="34" charset="0"/>
                          <a:ea typeface="ＭＳ Ｐゴシック" pitchFamily="34" charset="-128"/>
                          <a:cs typeface="Times New Roman" pitchFamily="18" charset="0"/>
                        </a:rPr>
                        <a:t>Number of Indicators required/requested</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73"/>
                    </a:solidFill>
                  </a:tcPr>
                </a:tc>
                <a:extLst>
                  <a:ext uri="{0D108BD9-81ED-4DB2-BD59-A6C34878D82A}">
                    <a16:rowId xmlns:a16="http://schemas.microsoft.com/office/drawing/2014/main" val="10000"/>
                  </a:ext>
                </a:extLst>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rPr>
                        <a:t>Queensland Government Water Data: DERM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a:ln>
                            <a:noFill/>
                          </a:ln>
                          <a:solidFill>
                            <a:srgbClr val="000000"/>
                          </a:solidFill>
                          <a:effectLst/>
                          <a:latin typeface="Trebuchet MS" pitchFamily="34" charset="0"/>
                          <a:ea typeface="ＭＳ Ｐゴシック" pitchFamily="34" charset="-128"/>
                          <a:cs typeface="Times New Roman" pitchFamily="18" charset="0"/>
                        </a:rPr>
                        <a:t>243</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rPr>
                        <a:t>Queensland Government Water Data: DIP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a:ln>
                            <a:noFill/>
                          </a:ln>
                          <a:solidFill>
                            <a:srgbClr val="000000"/>
                          </a:solidFill>
                          <a:effectLst/>
                          <a:latin typeface="Trebuchet MS" pitchFamily="34" charset="0"/>
                          <a:ea typeface="ＭＳ Ｐゴシック" pitchFamily="34" charset="-128"/>
                          <a:cs typeface="Times New Roman" pitchFamily="18" charset="0"/>
                        </a:rPr>
                        <a:t>280</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rPr>
                        <a:t>Bureau of Meteorology (BoM)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a:ln>
                            <a:noFill/>
                          </a:ln>
                          <a:solidFill>
                            <a:srgbClr val="000000"/>
                          </a:solidFill>
                          <a:effectLst/>
                          <a:latin typeface="Trebuchet MS" pitchFamily="34" charset="0"/>
                          <a:ea typeface="ＭＳ Ｐゴシック" pitchFamily="34" charset="-128"/>
                          <a:cs typeface="Times New Roman" pitchFamily="18" charset="0"/>
                        </a:rPr>
                        <a:t>46</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rPr>
                        <a:t>National Performance Report (NPR)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a:ln>
                            <a:noFill/>
                          </a:ln>
                          <a:solidFill>
                            <a:srgbClr val="000000"/>
                          </a:solidFill>
                          <a:effectLst/>
                          <a:latin typeface="Trebuchet MS" pitchFamily="34" charset="0"/>
                          <a:ea typeface="ＭＳ Ｐゴシック" pitchFamily="34" charset="-128"/>
                          <a:cs typeface="Times New Roman" pitchFamily="18" charset="0"/>
                        </a:rPr>
                        <a:t>306</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4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rPr>
                        <a:t>Australian Bureau of Statistics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dirty="0">
                          <a:ln>
                            <a:noFill/>
                          </a:ln>
                          <a:solidFill>
                            <a:srgbClr val="000000"/>
                          </a:solidFill>
                          <a:effectLst/>
                          <a:latin typeface="Trebuchet MS" pitchFamily="34" charset="0"/>
                          <a:ea typeface="ＭＳ Ｐゴシック" pitchFamily="34" charset="-128"/>
                          <a:cs typeface="Times New Roman" pitchFamily="18" charset="0"/>
                        </a:rPr>
                        <a:t>47</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4813">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rPr>
                        <a:t>Pre-SWIM 2010 Total</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a:ln>
                            <a:noFill/>
                          </a:ln>
                          <a:solidFill>
                            <a:srgbClr val="000000"/>
                          </a:solidFill>
                          <a:effectLst/>
                          <a:latin typeface="Trebuchet MS" pitchFamily="34" charset="0"/>
                          <a:ea typeface="ＭＳ Ｐゴシック" pitchFamily="34" charset="-128"/>
                          <a:cs typeface="Times New Roman" pitchFamily="18" charset="0"/>
                        </a:rPr>
                        <a:t>922</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08038">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en-AU" sz="1800" b="1"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rPr>
                        <a:t>SWIM 2010 total (which removes for duplicate indicators/reporting)</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dirty="0">
                          <a:ln>
                            <a:noFill/>
                          </a:ln>
                          <a:solidFill>
                            <a:srgbClr val="000000"/>
                          </a:solidFill>
                          <a:effectLst/>
                          <a:latin typeface="Trebuchet MS" pitchFamily="34" charset="0"/>
                          <a:ea typeface="ＭＳ Ｐゴシック" pitchFamily="34" charset="-128"/>
                          <a:cs typeface="Times New Roman" pitchFamily="18" charset="0"/>
                        </a:rPr>
                        <a:t>361 (91 derived and 23 default)</a:t>
                      </a:r>
                      <a:endParaRPr kumimoji="0" lang="en-AU" sz="1800" b="0" i="0" u="none" strike="noStrike" cap="none" normalizeH="0" baseline="0" dirty="0">
                        <a:ln>
                          <a:noFill/>
                        </a:ln>
                        <a:solidFill>
                          <a:schemeClr val="tx1"/>
                        </a:solidFill>
                        <a:effectLst/>
                        <a:latin typeface="Trebuchet MS" pitchFamily="34"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 name="Subtitle 4">
            <a:extLst>
              <a:ext uri="{FF2B5EF4-FFF2-40B4-BE49-F238E27FC236}">
                <a16:creationId xmlns:a16="http://schemas.microsoft.com/office/drawing/2014/main" id="{B56B164F-2437-D8D5-5CF8-79D6431C4699}"/>
              </a:ext>
            </a:extLst>
          </p:cNvPr>
          <p:cNvSpPr txBox="1">
            <a:spLocks/>
          </p:cNvSpPr>
          <p:nvPr/>
        </p:nvSpPr>
        <p:spPr>
          <a:xfrm>
            <a:off x="1495549" y="5607529"/>
            <a:ext cx="8434264" cy="584775"/>
          </a:xfrm>
          <a:prstGeom prst="rect">
            <a:avLst/>
          </a:prstGeom>
        </p:spPr>
        <p:txBody>
          <a:bodyPr>
            <a:normAutofit/>
          </a:bodyPr>
          <a:lst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800" b="1" dirty="0">
                <a:solidFill>
                  <a:srgbClr val="7030A0"/>
                </a:solidFill>
                <a:latin typeface="Trebuchet MS" pitchFamily="34" charset="0"/>
                <a:cs typeface="Times New Roman" pitchFamily="18" charset="0"/>
              </a:rPr>
              <a:t>SWIM 2025 total: 318 (83 derived, 13 default)</a:t>
            </a:r>
            <a:endParaRPr lang="en-AU" sz="2800" dirty="0">
              <a:solidFill>
                <a:srgbClr val="7030A0"/>
              </a:solidFill>
            </a:endParaRPr>
          </a:p>
        </p:txBody>
      </p:sp>
    </p:spTree>
    <p:extLst>
      <p:ext uri="{BB962C8B-B14F-4D97-AF65-F5344CB8AC3E}">
        <p14:creationId xmlns:p14="http://schemas.microsoft.com/office/powerpoint/2010/main" val="6723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194DD-25EF-A627-4146-00F09C4C690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8B767A4-B8EC-2E50-248F-1F4BF7FDF623}"/>
              </a:ext>
            </a:extLst>
          </p:cNvPr>
          <p:cNvSpPr txBox="1"/>
          <p:nvPr/>
        </p:nvSpPr>
        <p:spPr>
          <a:xfrm>
            <a:off x="880112" y="1791215"/>
            <a:ext cx="10256589" cy="1938992"/>
          </a:xfrm>
          <a:prstGeom prst="rect">
            <a:avLst/>
          </a:prstGeom>
          <a:noFill/>
        </p:spPr>
        <p:txBody>
          <a:bodyPr wrap="square" rtlCol="0">
            <a:spAutoFit/>
          </a:bodyPr>
          <a:lstStyle/>
          <a:p>
            <a:pPr marL="361950" indent="-333375">
              <a:buFont typeface="+mj-lt"/>
              <a:buAutoNum type="arabicPeriod"/>
            </a:pPr>
            <a:r>
              <a:rPr lang="en-US" sz="2400" dirty="0">
                <a:solidFill>
                  <a:srgbClr val="0070C0"/>
                </a:solidFill>
              </a:rPr>
              <a:t>You have to! </a:t>
            </a:r>
          </a:p>
          <a:p>
            <a:pPr marL="361950" indent="-333375">
              <a:buFont typeface="+mj-lt"/>
              <a:buAutoNum type="arabicPeriod"/>
            </a:pPr>
            <a:endParaRPr lang="en-US" sz="2400" dirty="0">
              <a:solidFill>
                <a:srgbClr val="0070C0"/>
              </a:solidFill>
            </a:endParaRPr>
          </a:p>
          <a:p>
            <a:pPr marL="361950" indent="-333375">
              <a:buFont typeface="+mj-lt"/>
              <a:buAutoNum type="arabicPeriod"/>
            </a:pPr>
            <a:r>
              <a:rPr lang="en-US" sz="2400" dirty="0">
                <a:solidFill>
                  <a:srgbClr val="0070C0"/>
                </a:solidFill>
              </a:rPr>
              <a:t>Legislation requirements</a:t>
            </a:r>
          </a:p>
          <a:p>
            <a:pPr marL="361950" indent="-333375">
              <a:buFont typeface="+mj-lt"/>
              <a:buAutoNum type="arabicPeriod"/>
            </a:pPr>
            <a:endParaRPr lang="en-US" sz="2400" dirty="0">
              <a:solidFill>
                <a:srgbClr val="0070C0"/>
              </a:solidFill>
            </a:endParaRPr>
          </a:p>
          <a:p>
            <a:pPr marL="361950" indent="-333375">
              <a:buFont typeface="+mj-lt"/>
              <a:buAutoNum type="arabicPeriod"/>
            </a:pPr>
            <a:r>
              <a:rPr lang="en-US" sz="2400" dirty="0">
                <a:solidFill>
                  <a:srgbClr val="0070C0"/>
                </a:solidFill>
              </a:rPr>
              <a:t>Public reporting of data</a:t>
            </a:r>
          </a:p>
        </p:txBody>
      </p:sp>
      <p:sp>
        <p:nvSpPr>
          <p:cNvPr id="2" name="Title 1">
            <a:extLst>
              <a:ext uri="{FF2B5EF4-FFF2-40B4-BE49-F238E27FC236}">
                <a16:creationId xmlns:a16="http://schemas.microsoft.com/office/drawing/2014/main" id="{A948753C-0B94-BE4F-2704-D964C5D8C541}"/>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Why Submit Data?</a:t>
            </a:r>
          </a:p>
        </p:txBody>
      </p:sp>
    </p:spTree>
    <p:extLst>
      <p:ext uri="{BB962C8B-B14F-4D97-AF65-F5344CB8AC3E}">
        <p14:creationId xmlns:p14="http://schemas.microsoft.com/office/powerpoint/2010/main" val="4165607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606F4-F61A-6838-AB68-805D95F6292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72E7259-8B51-90A6-7B28-8812E22A52C0}"/>
              </a:ext>
            </a:extLst>
          </p:cNvPr>
          <p:cNvSpPr txBox="1"/>
          <p:nvPr/>
        </p:nvSpPr>
        <p:spPr>
          <a:xfrm>
            <a:off x="880112" y="1553471"/>
            <a:ext cx="10256589" cy="2277547"/>
          </a:xfrm>
          <a:prstGeom prst="rect">
            <a:avLst/>
          </a:prstGeom>
          <a:noFill/>
        </p:spPr>
        <p:txBody>
          <a:bodyPr wrap="square" rtlCol="0">
            <a:spAutoFit/>
          </a:bodyPr>
          <a:lstStyle/>
          <a:p>
            <a:pPr marL="361950" indent="-333375">
              <a:spcAft>
                <a:spcPts val="1200"/>
              </a:spcAft>
              <a:buFont typeface="+mj-lt"/>
              <a:buAutoNum type="arabicPeriod"/>
            </a:pPr>
            <a:r>
              <a:rPr lang="en-US" sz="2800" dirty="0">
                <a:solidFill>
                  <a:srgbClr val="0070C0"/>
                </a:solidFill>
              </a:rPr>
              <a:t>Improves performance in public utilities</a:t>
            </a:r>
          </a:p>
          <a:p>
            <a:pPr marL="361950" indent="-333375">
              <a:spcAft>
                <a:spcPts val="1200"/>
              </a:spcAft>
              <a:buFont typeface="+mj-lt"/>
              <a:buAutoNum type="arabicPeriod"/>
            </a:pPr>
            <a:r>
              <a:rPr lang="en-US" sz="2800" dirty="0">
                <a:solidFill>
                  <a:srgbClr val="0070C0"/>
                </a:solidFill>
              </a:rPr>
              <a:t>Used in Australia and internationally</a:t>
            </a:r>
          </a:p>
          <a:p>
            <a:pPr marL="361950" indent="-333375">
              <a:spcAft>
                <a:spcPts val="1200"/>
              </a:spcAft>
              <a:buFont typeface="+mj-lt"/>
              <a:buAutoNum type="arabicPeriod"/>
            </a:pPr>
            <a:r>
              <a:rPr lang="en-US" sz="2800" dirty="0">
                <a:solidFill>
                  <a:srgbClr val="0070C0"/>
                </a:solidFill>
              </a:rPr>
              <a:t>Reflects industry best practice</a:t>
            </a:r>
          </a:p>
          <a:p>
            <a:pPr marL="361950" indent="-333375">
              <a:spcAft>
                <a:spcPts val="1200"/>
              </a:spcAft>
              <a:buFont typeface="+mj-lt"/>
              <a:buAutoNum type="arabicPeriod"/>
            </a:pPr>
            <a:r>
              <a:rPr lang="en-US" sz="2800" dirty="0">
                <a:solidFill>
                  <a:srgbClr val="0070C0"/>
                </a:solidFill>
              </a:rPr>
              <a:t>Has been shown to provide an incentive to improve services</a:t>
            </a:r>
          </a:p>
        </p:txBody>
      </p:sp>
      <p:sp>
        <p:nvSpPr>
          <p:cNvPr id="2" name="Title 1">
            <a:extLst>
              <a:ext uri="{FF2B5EF4-FFF2-40B4-BE49-F238E27FC236}">
                <a16:creationId xmlns:a16="http://schemas.microsoft.com/office/drawing/2014/main" id="{DF3BD05C-F3EF-D1C3-35C8-01AEABEB90DC}"/>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Performance reporting/benchmarking</a:t>
            </a:r>
          </a:p>
        </p:txBody>
      </p:sp>
    </p:spTree>
    <p:extLst>
      <p:ext uri="{BB962C8B-B14F-4D97-AF65-F5344CB8AC3E}">
        <p14:creationId xmlns:p14="http://schemas.microsoft.com/office/powerpoint/2010/main" val="1251321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52633-12A1-EB5A-B580-6182FF271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766EF-B5A2-C14B-E34C-27557DC373FC}"/>
              </a:ext>
            </a:extLst>
          </p:cNvPr>
          <p:cNvSpPr>
            <a:spLocks noGrp="1"/>
          </p:cNvSpPr>
          <p:nvPr>
            <p:ph type="title"/>
          </p:nvPr>
        </p:nvSpPr>
        <p:spPr>
          <a:xfrm>
            <a:off x="966216" y="255397"/>
            <a:ext cx="10515600" cy="1325563"/>
          </a:xfrm>
        </p:spPr>
        <p:txBody>
          <a:bodyPr>
            <a:normAutofit/>
          </a:bodyPr>
          <a:lstStyle/>
          <a:p>
            <a:r>
              <a:rPr lang="en-US" dirty="0">
                <a:solidFill>
                  <a:schemeClr val="bg1"/>
                </a:solidFill>
                <a:latin typeface="+mj-lt"/>
              </a:rPr>
              <a:t>Benchmarking Public Report</a:t>
            </a:r>
          </a:p>
        </p:txBody>
      </p:sp>
      <p:pic>
        <p:nvPicPr>
          <p:cNvPr id="4" name="Picture 3">
            <a:extLst>
              <a:ext uri="{FF2B5EF4-FFF2-40B4-BE49-F238E27FC236}">
                <a16:creationId xmlns:a16="http://schemas.microsoft.com/office/drawing/2014/main" id="{D0034F74-E368-B939-9475-DBC7A0FF707D}"/>
              </a:ext>
            </a:extLst>
          </p:cNvPr>
          <p:cNvPicPr>
            <a:picLocks noChangeAspect="1"/>
          </p:cNvPicPr>
          <p:nvPr/>
        </p:nvPicPr>
        <p:blipFill rotWithShape="1">
          <a:blip r:embed="rId3"/>
          <a:srcRect l="26375" t="35461" r="27162" b="29646"/>
          <a:stretch/>
        </p:blipFill>
        <p:spPr>
          <a:xfrm>
            <a:off x="1975544" y="1451640"/>
            <a:ext cx="8496944" cy="3456384"/>
          </a:xfrm>
          <a:prstGeom prst="rect">
            <a:avLst/>
          </a:prstGeom>
        </p:spPr>
      </p:pic>
      <p:sp>
        <p:nvSpPr>
          <p:cNvPr id="6" name="TextBox 5">
            <a:extLst>
              <a:ext uri="{FF2B5EF4-FFF2-40B4-BE49-F238E27FC236}">
                <a16:creationId xmlns:a16="http://schemas.microsoft.com/office/drawing/2014/main" id="{32706090-36E5-EC7A-07CC-0197D3E70996}"/>
              </a:ext>
            </a:extLst>
          </p:cNvPr>
          <p:cNvSpPr txBox="1"/>
          <p:nvPr/>
        </p:nvSpPr>
        <p:spPr>
          <a:xfrm>
            <a:off x="1559497" y="4752576"/>
            <a:ext cx="6856621" cy="1569660"/>
          </a:xfrm>
          <a:prstGeom prst="rect">
            <a:avLst/>
          </a:prstGeom>
          <a:noFill/>
        </p:spPr>
        <p:txBody>
          <a:bodyPr wrap="none" rtlCol="0">
            <a:spAutoFit/>
          </a:bodyPr>
          <a:lstStyle/>
          <a:p>
            <a:r>
              <a:rPr lang="en-AU" sz="2400" b="1" i="1" dirty="0"/>
              <a:t>qldwater</a:t>
            </a:r>
            <a:r>
              <a:rPr lang="en-AU" sz="2400" dirty="0"/>
              <a:t>:</a:t>
            </a:r>
            <a:r>
              <a:rPr lang="en-AU" sz="2400" b="1" i="1" dirty="0"/>
              <a:t> </a:t>
            </a:r>
            <a:r>
              <a:rPr lang="en-AU" sz="2400" dirty="0">
                <a:solidFill>
                  <a:srgbClr val="0070C0"/>
                </a:solidFill>
                <a:hlinkClick r:id="rId4">
                  <a:extLst>
                    <a:ext uri="{A12FA001-AC4F-418D-AE19-62706E023703}">
                      <ahyp:hlinkClr xmlns:ahyp="http://schemas.microsoft.com/office/drawing/2018/hyperlinkcolor" val="tx"/>
                    </a:ext>
                  </a:extLst>
                </a:hlinkClick>
              </a:rPr>
              <a:t>https://www.qldwater.com.au/reporting</a:t>
            </a:r>
            <a:endParaRPr lang="en-AU" sz="2400" dirty="0">
              <a:solidFill>
                <a:srgbClr val="0070C0"/>
              </a:solidFill>
            </a:endParaRPr>
          </a:p>
          <a:p>
            <a:endParaRPr lang="en-AU" sz="2400" dirty="0"/>
          </a:p>
          <a:p>
            <a:r>
              <a:rPr lang="en-AU" sz="2400" dirty="0"/>
              <a:t>Qld Urban Water Explorer (DLGWV): </a:t>
            </a:r>
          </a:p>
          <a:p>
            <a:r>
              <a:rPr lang="en-AU" sz="2400" dirty="0">
                <a:solidFill>
                  <a:srgbClr val="0070C0"/>
                </a:solidFill>
                <a:hlinkClick r:id="rId5">
                  <a:extLst>
                    <a:ext uri="{A12FA001-AC4F-418D-AE19-62706E023703}">
                      <ahyp:hlinkClr xmlns:ahyp="http://schemas.microsoft.com/office/drawing/2018/hyperlinkcolor" val="tx"/>
                    </a:ext>
                  </a:extLst>
                </a:hlinkClick>
              </a:rPr>
              <a:t>https://explorer.water.qld.gov.au/explore-providers</a:t>
            </a:r>
            <a:endParaRPr lang="en-AU" sz="2400" dirty="0">
              <a:solidFill>
                <a:srgbClr val="0070C0"/>
              </a:solidFill>
            </a:endParaRPr>
          </a:p>
        </p:txBody>
      </p:sp>
    </p:spTree>
    <p:extLst>
      <p:ext uri="{BB962C8B-B14F-4D97-AF65-F5344CB8AC3E}">
        <p14:creationId xmlns:p14="http://schemas.microsoft.com/office/powerpoint/2010/main" val="2245127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2015</TotalTime>
  <Words>1667</Words>
  <Application>Microsoft Office PowerPoint</Application>
  <PresentationFormat>Widescreen</PresentationFormat>
  <Paragraphs>211</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Aptos Display</vt:lpstr>
      <vt:lpstr>Arial</vt:lpstr>
      <vt:lpstr>Times New Roman</vt:lpstr>
      <vt:lpstr>Trebuchet MS</vt:lpstr>
      <vt:lpstr>Wingdings</vt:lpstr>
      <vt:lpstr>Office Theme</vt:lpstr>
      <vt:lpstr>PowerPoint Presentation</vt:lpstr>
      <vt:lpstr>Acknowledgement of Country</vt:lpstr>
      <vt:lpstr>SWIM (Statewide Water Information Management) system</vt:lpstr>
      <vt:lpstr>PowerPoint Presentation</vt:lpstr>
      <vt:lpstr>Purposes of SWIM </vt:lpstr>
      <vt:lpstr>Streamlined Reporting (Qld example)</vt:lpstr>
      <vt:lpstr>Why Submit Data?</vt:lpstr>
      <vt:lpstr>Performance reporting/benchmarking</vt:lpstr>
      <vt:lpstr>Benchmarking Public Report</vt:lpstr>
      <vt:lpstr>Help with SWIM Annual Reporting</vt:lpstr>
      <vt:lpstr>Deadlines for submitting Annual Data</vt:lpstr>
      <vt:lpstr>SWIM Administration – Users</vt:lpstr>
      <vt:lpstr>SWIM Administration – ADT Access</vt:lpstr>
      <vt:lpstr>SWIM Annual Data Tool (ADT) – access</vt:lpstr>
      <vt:lpstr>Annual Data Tool</vt:lpstr>
      <vt:lpstr>PowerPoint Presentation</vt:lpstr>
      <vt:lpstr>SWIM – Annual Data Reporting </vt:lpstr>
      <vt:lpstr>SWIM – Annual Data Reporting</vt:lpstr>
      <vt:lpstr>Text Indicators</vt:lpstr>
      <vt:lpstr>Recycled water Indicators</vt:lpstr>
      <vt:lpstr>Similar Indicators</vt:lpstr>
      <vt:lpstr>Complaint indicators</vt:lpstr>
      <vt:lpstr>“MD” vs “NR” vs valid “0”</vt:lpstr>
      <vt:lpstr>“MD” vs “NR” vs valid “0” – calculations</vt:lpstr>
      <vt:lpstr>Overwriting calculations</vt:lpstr>
      <vt:lpstr>Publishing data</vt:lpstr>
      <vt:lpstr>Changing/correcting data</vt:lpstr>
      <vt:lpstr>Available NPR documents</vt:lpstr>
      <vt:lpstr>NPR document locations</vt:lpstr>
      <vt:lpstr>Web Reports https://swim.qldwater.com.au/reports</vt:lpstr>
      <vt:lpstr>PowerPoint Presentation</vt:lpstr>
      <vt:lpstr>Contact details</vt:lpstr>
      <vt:lpstr>Our members</vt:lpstr>
      <vt:lpstr>Our affiliates</vt:lpstr>
      <vt:lpstr>PowerPoint Presentation</vt:lpstr>
      <vt:lpstr>Heading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qldwater Emerging Contaminants Workshop</dc:title>
  <dc:creator>Louise Reeves</dc:creator>
  <cp:lastModifiedBy>David Scheltinga</cp:lastModifiedBy>
  <cp:revision>3</cp:revision>
  <dcterms:created xsi:type="dcterms:W3CDTF">2024-04-02T00:48:20Z</dcterms:created>
  <dcterms:modified xsi:type="dcterms:W3CDTF">2025-05-07T23:16:25Z</dcterms:modified>
</cp:coreProperties>
</file>