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260" r:id="rId3"/>
    <p:sldId id="261" r:id="rId4"/>
    <p:sldId id="3383" r:id="rId5"/>
    <p:sldId id="3384" r:id="rId6"/>
    <p:sldId id="3399" r:id="rId7"/>
    <p:sldId id="3385" r:id="rId8"/>
    <p:sldId id="3386" r:id="rId9"/>
    <p:sldId id="3387" r:id="rId10"/>
    <p:sldId id="3388" r:id="rId11"/>
    <p:sldId id="3389" r:id="rId12"/>
    <p:sldId id="3404" r:id="rId13"/>
    <p:sldId id="3390" r:id="rId14"/>
    <p:sldId id="3398" r:id="rId15"/>
    <p:sldId id="3391" r:id="rId16"/>
    <p:sldId id="3403" r:id="rId17"/>
    <p:sldId id="3392" r:id="rId18"/>
    <p:sldId id="3393" r:id="rId19"/>
    <p:sldId id="3396" r:id="rId20"/>
    <p:sldId id="3397" r:id="rId21"/>
    <p:sldId id="3395" r:id="rId22"/>
    <p:sldId id="3394" r:id="rId23"/>
    <p:sldId id="3400" r:id="rId24"/>
    <p:sldId id="3401" r:id="rId25"/>
    <p:sldId id="3402" r:id="rId26"/>
    <p:sldId id="3378" r:id="rId27"/>
    <p:sldId id="26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4660"/>
  </p:normalViewPr>
  <p:slideViewPr>
    <p:cSldViewPr snapToGrid="0">
      <p:cViewPr varScale="1">
        <p:scale>
          <a:sx n="105" d="100"/>
          <a:sy n="105" d="100"/>
        </p:scale>
        <p:origin x="1422" y="96"/>
      </p:cViewPr>
      <p:guideLst/>
    </p:cSldViewPr>
  </p:slideViewPr>
  <p:notesTextViewPr>
    <p:cViewPr>
      <p:scale>
        <a:sx n="1" d="1"/>
        <a:sy n="1" d="1"/>
      </p:scale>
      <p:origin x="0" y="0"/>
    </p:cViewPr>
  </p:notesTextViewPr>
  <p:sorterViewPr>
    <p:cViewPr>
      <p:scale>
        <a:sx n="100" d="100"/>
        <a:sy n="100" d="100"/>
      </p:scale>
      <p:origin x="0" y="-1656"/>
    </p:cViewPr>
  </p:sorterViewPr>
  <p:notesViewPr>
    <p:cSldViewPr snapToGrid="0">
      <p:cViewPr varScale="1">
        <p:scale>
          <a:sx n="93" d="100"/>
          <a:sy n="93" d="100"/>
        </p:scale>
        <p:origin x="409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cheltinga" userId="3dc576bd-1285-402b-840f-83c0d4d6a7b2" providerId="ADAL" clId="{6E621FE5-333A-43BC-8E5A-4057F5E8DFE1}"/>
    <pc:docChg chg="undo custSel addSld delSld modSld sldOrd">
      <pc:chgData name="David Scheltinga" userId="3dc576bd-1285-402b-840f-83c0d4d6a7b2" providerId="ADAL" clId="{6E621FE5-333A-43BC-8E5A-4057F5E8DFE1}" dt="2025-02-19T15:28:12.142" v="6816"/>
      <pc:docMkLst>
        <pc:docMk/>
      </pc:docMkLst>
      <pc:sldChg chg="addSp delSp modSp mod delAnim modAnim">
        <pc:chgData name="David Scheltinga" userId="3dc576bd-1285-402b-840f-83c0d4d6a7b2" providerId="ADAL" clId="{6E621FE5-333A-43BC-8E5A-4057F5E8DFE1}" dt="2025-02-19T13:10:49.438" v="5718"/>
        <pc:sldMkLst>
          <pc:docMk/>
          <pc:sldMk cId="3601065556" sldId="259"/>
        </pc:sldMkLst>
        <pc:spChg chg="del">
          <ac:chgData name="David Scheltinga" userId="3dc576bd-1285-402b-840f-83c0d4d6a7b2" providerId="ADAL" clId="{6E621FE5-333A-43BC-8E5A-4057F5E8DFE1}" dt="2025-02-17T12:41:02.065" v="621" actId="478"/>
          <ac:spMkLst>
            <pc:docMk/>
            <pc:sldMk cId="3601065556" sldId="259"/>
            <ac:spMk id="2" creationId="{D73F5D2E-2A35-4C51-8A49-00FCFA8940E4}"/>
          </ac:spMkLst>
        </pc:spChg>
        <pc:spChg chg="mod ord">
          <ac:chgData name="David Scheltinga" userId="3dc576bd-1285-402b-840f-83c0d4d6a7b2" providerId="ADAL" clId="{6E621FE5-333A-43BC-8E5A-4057F5E8DFE1}" dt="2025-02-17T12:49:39.803" v="743" actId="14100"/>
          <ac:spMkLst>
            <pc:docMk/>
            <pc:sldMk cId="3601065556" sldId="259"/>
            <ac:spMk id="3" creationId="{3FC20766-CA3C-8306-41C4-7BDB3310307B}"/>
          </ac:spMkLst>
        </pc:spChg>
        <pc:spChg chg="del mod ord">
          <ac:chgData name="David Scheltinga" userId="3dc576bd-1285-402b-840f-83c0d4d6a7b2" providerId="ADAL" clId="{6E621FE5-333A-43BC-8E5A-4057F5E8DFE1}" dt="2025-02-17T22:25:08.731" v="942" actId="478"/>
          <ac:spMkLst>
            <pc:docMk/>
            <pc:sldMk cId="3601065556" sldId="259"/>
            <ac:spMk id="4" creationId="{3F0C220F-0A10-F72B-AFF8-AD0DA76A1AFC}"/>
          </ac:spMkLst>
        </pc:spChg>
        <pc:spChg chg="add mod">
          <ac:chgData name="David Scheltinga" userId="3dc576bd-1285-402b-840f-83c0d4d6a7b2" providerId="ADAL" clId="{6E621FE5-333A-43BC-8E5A-4057F5E8DFE1}" dt="2025-02-17T22:26:44.972" v="953" actId="1076"/>
          <ac:spMkLst>
            <pc:docMk/>
            <pc:sldMk cId="3601065556" sldId="259"/>
            <ac:spMk id="8" creationId="{5E74B4F0-E85E-CDB7-1076-C6D3F52E7469}"/>
          </ac:spMkLst>
        </pc:spChg>
        <pc:picChg chg="add mod">
          <ac:chgData name="David Scheltinga" userId="3dc576bd-1285-402b-840f-83c0d4d6a7b2" providerId="ADAL" clId="{6E621FE5-333A-43BC-8E5A-4057F5E8DFE1}" dt="2025-02-17T22:25:39.848" v="945" actId="1076"/>
          <ac:picMkLst>
            <pc:docMk/>
            <pc:sldMk cId="3601065556" sldId="259"/>
            <ac:picMk id="2" creationId="{B1370D0B-71F2-A1C8-8FD0-93E1FD8A365B}"/>
          </ac:picMkLst>
        </pc:picChg>
        <pc:picChg chg="add mod ord">
          <ac:chgData name="David Scheltinga" userId="3dc576bd-1285-402b-840f-83c0d4d6a7b2" providerId="ADAL" clId="{6E621FE5-333A-43BC-8E5A-4057F5E8DFE1}" dt="2025-02-19T13:09:45.625" v="5714" actId="166"/>
          <ac:picMkLst>
            <pc:docMk/>
            <pc:sldMk cId="3601065556" sldId="259"/>
            <ac:picMk id="5" creationId="{90C46609-AFED-D642-D95A-B5627CF7AC13}"/>
          </ac:picMkLst>
        </pc:picChg>
        <pc:picChg chg="add mod modCrop">
          <ac:chgData name="David Scheltinga" userId="3dc576bd-1285-402b-840f-83c0d4d6a7b2" providerId="ADAL" clId="{6E621FE5-333A-43BC-8E5A-4057F5E8DFE1}" dt="2025-02-17T12:50:55.218" v="779" actId="1035"/>
          <ac:picMkLst>
            <pc:docMk/>
            <pc:sldMk cId="3601065556" sldId="259"/>
            <ac:picMk id="6" creationId="{F5BFA55F-AB54-B2D0-CB7B-B83F8AFA4AC2}"/>
          </ac:picMkLst>
        </pc:picChg>
        <pc:picChg chg="add mod ord modCrop">
          <ac:chgData name="David Scheltinga" userId="3dc576bd-1285-402b-840f-83c0d4d6a7b2" providerId="ADAL" clId="{6E621FE5-333A-43BC-8E5A-4057F5E8DFE1}" dt="2025-02-19T13:09:51.391" v="5716" actId="166"/>
          <ac:picMkLst>
            <pc:docMk/>
            <pc:sldMk cId="3601065556" sldId="259"/>
            <ac:picMk id="7" creationId="{46EA6B18-F027-DD4F-6EAF-2A6FBFEAAA93}"/>
          </ac:picMkLst>
        </pc:picChg>
        <pc:picChg chg="add del mod ord">
          <ac:chgData name="David Scheltinga" userId="3dc576bd-1285-402b-840f-83c0d4d6a7b2" providerId="ADAL" clId="{6E621FE5-333A-43BC-8E5A-4057F5E8DFE1}" dt="2025-02-17T12:48:49.255" v="731" actId="478"/>
          <ac:picMkLst>
            <pc:docMk/>
            <pc:sldMk cId="3601065556" sldId="259"/>
            <ac:picMk id="8" creationId="{CAD378BC-76AE-57ED-FC8E-E2D4AF67B329}"/>
          </ac:picMkLst>
        </pc:picChg>
        <pc:picChg chg="mod ord modCrop">
          <ac:chgData name="David Scheltinga" userId="3dc576bd-1285-402b-840f-83c0d4d6a7b2" providerId="ADAL" clId="{6E621FE5-333A-43BC-8E5A-4057F5E8DFE1}" dt="2025-02-17T12:49:50.324" v="746" actId="1076"/>
          <ac:picMkLst>
            <pc:docMk/>
            <pc:sldMk cId="3601065556" sldId="259"/>
            <ac:picMk id="9" creationId="{D22FE5D8-10B4-476D-A04B-88F317A920EC}"/>
          </ac:picMkLst>
        </pc:picChg>
        <pc:picChg chg="add mod">
          <ac:chgData name="David Scheltinga" userId="3dc576bd-1285-402b-840f-83c0d4d6a7b2" providerId="ADAL" clId="{6E621FE5-333A-43BC-8E5A-4057F5E8DFE1}" dt="2025-02-17T12:51:02.003" v="780" actId="1036"/>
          <ac:picMkLst>
            <pc:docMk/>
            <pc:sldMk cId="3601065556" sldId="259"/>
            <ac:picMk id="11" creationId="{37B5D8A9-4E68-1C5D-11BA-62D48B863498}"/>
          </ac:picMkLst>
        </pc:picChg>
        <pc:picChg chg="add mod modCrop">
          <ac:chgData name="David Scheltinga" userId="3dc576bd-1285-402b-840f-83c0d4d6a7b2" providerId="ADAL" clId="{6E621FE5-333A-43BC-8E5A-4057F5E8DFE1}" dt="2025-02-17T22:25:32.337" v="944" actId="732"/>
          <ac:picMkLst>
            <pc:docMk/>
            <pc:sldMk cId="3601065556" sldId="259"/>
            <ac:picMk id="13" creationId="{83D37622-4BBF-B3BD-4BFB-F2044FDA28CE}"/>
          </ac:picMkLst>
        </pc:picChg>
      </pc:sldChg>
      <pc:sldChg chg="modSp mod">
        <pc:chgData name="David Scheltinga" userId="3dc576bd-1285-402b-840f-83c0d4d6a7b2" providerId="ADAL" clId="{6E621FE5-333A-43BC-8E5A-4057F5E8DFE1}" dt="2025-02-18T02:35:30.067" v="5248" actId="20577"/>
        <pc:sldMkLst>
          <pc:docMk/>
          <pc:sldMk cId="2970882783" sldId="261"/>
        </pc:sldMkLst>
        <pc:spChg chg="mod">
          <ac:chgData name="David Scheltinga" userId="3dc576bd-1285-402b-840f-83c0d4d6a7b2" providerId="ADAL" clId="{6E621FE5-333A-43BC-8E5A-4057F5E8DFE1}" dt="2025-02-18T02:35:30.067" v="5248" actId="20577"/>
          <ac:spMkLst>
            <pc:docMk/>
            <pc:sldMk cId="2970882783" sldId="261"/>
            <ac:spMk id="2" creationId="{B574D0E0-2767-F613-EBBE-D4F58F2E7312}"/>
          </ac:spMkLst>
        </pc:spChg>
        <pc:spChg chg="mod">
          <ac:chgData name="David Scheltinga" userId="3dc576bd-1285-402b-840f-83c0d4d6a7b2" providerId="ADAL" clId="{6E621FE5-333A-43BC-8E5A-4057F5E8DFE1}" dt="2025-02-18T02:24:41.605" v="5240" actId="20577"/>
          <ac:spMkLst>
            <pc:docMk/>
            <pc:sldMk cId="2970882783" sldId="261"/>
            <ac:spMk id="4" creationId="{55FE6377-45F8-7A8E-0199-5858E85C55B8}"/>
          </ac:spMkLst>
        </pc:spChg>
      </pc:sldChg>
      <pc:sldChg chg="addSp delSp modSp mod">
        <pc:chgData name="David Scheltinga" userId="3dc576bd-1285-402b-840f-83c0d4d6a7b2" providerId="ADAL" clId="{6E621FE5-333A-43BC-8E5A-4057F5E8DFE1}" dt="2025-02-18T14:21:56.880" v="5713" actId="1076"/>
        <pc:sldMkLst>
          <pc:docMk/>
          <pc:sldMk cId="49320704" sldId="263"/>
        </pc:sldMkLst>
        <pc:picChg chg="add mod">
          <ac:chgData name="David Scheltinga" userId="3dc576bd-1285-402b-840f-83c0d4d6a7b2" providerId="ADAL" clId="{6E621FE5-333A-43BC-8E5A-4057F5E8DFE1}" dt="2025-02-18T14:21:56.880" v="5713" actId="1076"/>
          <ac:picMkLst>
            <pc:docMk/>
            <pc:sldMk cId="49320704" sldId="263"/>
            <ac:picMk id="3" creationId="{1FFFDBEA-24A4-728D-2157-FA9CF4DB4776}"/>
          </ac:picMkLst>
        </pc:picChg>
        <pc:picChg chg="del">
          <ac:chgData name="David Scheltinga" userId="3dc576bd-1285-402b-840f-83c0d4d6a7b2" providerId="ADAL" clId="{6E621FE5-333A-43BC-8E5A-4057F5E8DFE1}" dt="2025-02-18T14:21:40.049" v="5709" actId="478"/>
          <ac:picMkLst>
            <pc:docMk/>
            <pc:sldMk cId="49320704" sldId="263"/>
            <ac:picMk id="140" creationId="{28483DEF-4C84-D394-7163-3B1BEFD150A6}"/>
          </ac:picMkLst>
        </pc:picChg>
      </pc:sldChg>
      <pc:sldChg chg="addSp delSp modSp mod">
        <pc:chgData name="David Scheltinga" userId="3dc576bd-1285-402b-840f-83c0d4d6a7b2" providerId="ADAL" clId="{6E621FE5-333A-43BC-8E5A-4057F5E8DFE1}" dt="2025-02-18T14:20:12.103" v="5708" actId="1076"/>
        <pc:sldMkLst>
          <pc:docMk/>
          <pc:sldMk cId="1449915161" sldId="264"/>
        </pc:sldMkLst>
        <pc:spChg chg="add mod">
          <ac:chgData name="David Scheltinga" userId="3dc576bd-1285-402b-840f-83c0d4d6a7b2" providerId="ADAL" clId="{6E621FE5-333A-43BC-8E5A-4057F5E8DFE1}" dt="2025-02-18T14:20:03.842" v="5707" actId="122"/>
          <ac:spMkLst>
            <pc:docMk/>
            <pc:sldMk cId="1449915161" sldId="264"/>
            <ac:spMk id="5" creationId="{ED6C84F8-BAE3-95C1-0B39-067A7042F3FB}"/>
          </ac:spMkLst>
        </pc:spChg>
        <pc:spChg chg="add mod">
          <ac:chgData name="David Scheltinga" userId="3dc576bd-1285-402b-840f-83c0d4d6a7b2" providerId="ADAL" clId="{6E621FE5-333A-43BC-8E5A-4057F5E8DFE1}" dt="2025-02-18T14:19:58.006" v="5706" actId="1076"/>
          <ac:spMkLst>
            <pc:docMk/>
            <pc:sldMk cId="1449915161" sldId="264"/>
            <ac:spMk id="6" creationId="{B9B81FCB-1CA6-A80B-4CB9-A6C839BEDA4B}"/>
          </ac:spMkLst>
        </pc:spChg>
        <pc:spChg chg="add del mod topLvl">
          <ac:chgData name="David Scheltinga" userId="3dc576bd-1285-402b-840f-83c0d4d6a7b2" providerId="ADAL" clId="{6E621FE5-333A-43BC-8E5A-4057F5E8DFE1}" dt="2025-02-18T14:20:12.103" v="5708" actId="1076"/>
          <ac:spMkLst>
            <pc:docMk/>
            <pc:sldMk cId="1449915161" sldId="264"/>
            <ac:spMk id="67" creationId="{3D6DE1AB-B1CA-25C9-3018-5AEBB04C5BBE}"/>
          </ac:spMkLst>
        </pc:spChg>
        <pc:spChg chg="add del mod topLvl">
          <ac:chgData name="David Scheltinga" userId="3dc576bd-1285-402b-840f-83c0d4d6a7b2" providerId="ADAL" clId="{6E621FE5-333A-43BC-8E5A-4057F5E8DFE1}" dt="2025-02-18T14:19:37.040" v="5702" actId="478"/>
          <ac:spMkLst>
            <pc:docMk/>
            <pc:sldMk cId="1449915161" sldId="264"/>
            <ac:spMk id="69" creationId="{FA9771F1-8C57-C239-D82B-096BEF681109}"/>
          </ac:spMkLst>
        </pc:spChg>
        <pc:spChg chg="add del mod topLvl">
          <ac:chgData name="David Scheltinga" userId="3dc576bd-1285-402b-840f-83c0d4d6a7b2" providerId="ADAL" clId="{6E621FE5-333A-43BC-8E5A-4057F5E8DFE1}" dt="2025-02-18T14:19:53.451" v="5704" actId="478"/>
          <ac:spMkLst>
            <pc:docMk/>
            <pc:sldMk cId="1449915161" sldId="264"/>
            <ac:spMk id="71" creationId="{9B8073C0-2F59-6569-12AC-A01F4D96E212}"/>
          </ac:spMkLst>
        </pc:spChg>
        <pc:grpChg chg="add del">
          <ac:chgData name="David Scheltinga" userId="3dc576bd-1285-402b-840f-83c0d4d6a7b2" providerId="ADAL" clId="{6E621FE5-333A-43BC-8E5A-4057F5E8DFE1}" dt="2025-02-18T14:19:33.696" v="5701" actId="478"/>
          <ac:grpSpMkLst>
            <pc:docMk/>
            <pc:sldMk cId="1449915161" sldId="264"/>
            <ac:grpSpMk id="73" creationId="{12BBA258-36CB-BB96-FE4D-55C1F127EE79}"/>
          </ac:grpSpMkLst>
        </pc:grpChg>
        <pc:grpChg chg="add del">
          <ac:chgData name="David Scheltinga" userId="3dc576bd-1285-402b-840f-83c0d4d6a7b2" providerId="ADAL" clId="{6E621FE5-333A-43BC-8E5A-4057F5E8DFE1}" dt="2025-02-18T14:19:37.040" v="5702" actId="478"/>
          <ac:grpSpMkLst>
            <pc:docMk/>
            <pc:sldMk cId="1449915161" sldId="264"/>
            <ac:grpSpMk id="75" creationId="{8F5FE3C2-AF13-7051-A7D9-CDFA5A62DEC0}"/>
          </ac:grpSpMkLst>
        </pc:grpChg>
        <pc:grpChg chg="add del">
          <ac:chgData name="David Scheltinga" userId="3dc576bd-1285-402b-840f-83c0d4d6a7b2" providerId="ADAL" clId="{6E621FE5-333A-43BC-8E5A-4057F5E8DFE1}" dt="2025-02-18T14:19:53.451" v="5704" actId="478"/>
          <ac:grpSpMkLst>
            <pc:docMk/>
            <pc:sldMk cId="1449915161" sldId="264"/>
            <ac:grpSpMk id="77" creationId="{BA63D9B0-8833-1BD5-B455-5203DFD57986}"/>
          </ac:grpSpMkLst>
        </pc:grpChg>
        <pc:picChg chg="add del">
          <ac:chgData name="David Scheltinga" userId="3dc576bd-1285-402b-840f-83c0d4d6a7b2" providerId="ADAL" clId="{6E621FE5-333A-43BC-8E5A-4057F5E8DFE1}" dt="2025-02-18T14:18:54.379" v="5695" actId="478"/>
          <ac:picMkLst>
            <pc:docMk/>
            <pc:sldMk cId="1449915161" sldId="264"/>
            <ac:picMk id="4" creationId="{3A17D9ED-576F-818A-CD03-925E25CE1AE2}"/>
          </ac:picMkLst>
        </pc:picChg>
        <pc:picChg chg="mod topLvl">
          <ac:chgData name="David Scheltinga" userId="3dc576bd-1285-402b-840f-83c0d4d6a7b2" providerId="ADAL" clId="{6E621FE5-333A-43BC-8E5A-4057F5E8DFE1}" dt="2025-02-18T14:19:33.696" v="5701" actId="478"/>
          <ac:picMkLst>
            <pc:docMk/>
            <pc:sldMk cId="1449915161" sldId="264"/>
            <ac:picMk id="29" creationId="{8F78D457-2B8E-A26F-43E3-6AB464A2F650}"/>
          </ac:picMkLst>
        </pc:picChg>
        <pc:picChg chg="mod topLvl">
          <ac:chgData name="David Scheltinga" userId="3dc576bd-1285-402b-840f-83c0d4d6a7b2" providerId="ADAL" clId="{6E621FE5-333A-43BC-8E5A-4057F5E8DFE1}" dt="2025-02-18T14:19:37.040" v="5702" actId="478"/>
          <ac:picMkLst>
            <pc:docMk/>
            <pc:sldMk cId="1449915161" sldId="264"/>
            <ac:picMk id="51" creationId="{F6BF4D07-29BB-F48C-7260-7FFD9436EF05}"/>
          </ac:picMkLst>
        </pc:picChg>
        <pc:picChg chg="mod topLvl">
          <ac:chgData name="David Scheltinga" userId="3dc576bd-1285-402b-840f-83c0d4d6a7b2" providerId="ADAL" clId="{6E621FE5-333A-43BC-8E5A-4057F5E8DFE1}" dt="2025-02-18T14:19:53.451" v="5704" actId="478"/>
          <ac:picMkLst>
            <pc:docMk/>
            <pc:sldMk cId="1449915161" sldId="264"/>
            <ac:picMk id="53" creationId="{9D7ACF5E-DDF1-1D58-163A-A6FC962CF4D9}"/>
          </ac:picMkLst>
        </pc:picChg>
      </pc:sldChg>
      <pc:sldChg chg="del">
        <pc:chgData name="David Scheltinga" userId="3dc576bd-1285-402b-840f-83c0d4d6a7b2" providerId="ADAL" clId="{6E621FE5-333A-43BC-8E5A-4057F5E8DFE1}" dt="2025-02-18T00:33:27.933" v="3867" actId="47"/>
        <pc:sldMkLst>
          <pc:docMk/>
          <pc:sldMk cId="2896971561" sldId="265"/>
        </pc:sldMkLst>
      </pc:sldChg>
      <pc:sldChg chg="del">
        <pc:chgData name="David Scheltinga" userId="3dc576bd-1285-402b-840f-83c0d4d6a7b2" providerId="ADAL" clId="{6E621FE5-333A-43BC-8E5A-4057F5E8DFE1}" dt="2025-02-18T00:34:50.151" v="3882" actId="47"/>
        <pc:sldMkLst>
          <pc:docMk/>
          <pc:sldMk cId="923069684" sldId="924"/>
        </pc:sldMkLst>
      </pc:sldChg>
      <pc:sldChg chg="del">
        <pc:chgData name="David Scheltinga" userId="3dc576bd-1285-402b-840f-83c0d4d6a7b2" providerId="ADAL" clId="{6E621FE5-333A-43BC-8E5A-4057F5E8DFE1}" dt="2025-02-18T00:34:50.968" v="3883" actId="47"/>
        <pc:sldMkLst>
          <pc:docMk/>
          <pc:sldMk cId="1940930944" sldId="926"/>
        </pc:sldMkLst>
      </pc:sldChg>
      <pc:sldChg chg="del">
        <pc:chgData name="David Scheltinga" userId="3dc576bd-1285-402b-840f-83c0d4d6a7b2" providerId="ADAL" clId="{6E621FE5-333A-43BC-8E5A-4057F5E8DFE1}" dt="2025-02-18T00:34:47.438" v="3880" actId="47"/>
        <pc:sldMkLst>
          <pc:docMk/>
          <pc:sldMk cId="1208572402" sldId="927"/>
        </pc:sldMkLst>
      </pc:sldChg>
      <pc:sldChg chg="del">
        <pc:chgData name="David Scheltinga" userId="3dc576bd-1285-402b-840f-83c0d4d6a7b2" providerId="ADAL" clId="{6E621FE5-333A-43BC-8E5A-4057F5E8DFE1}" dt="2025-02-18T00:34:29.226" v="3869" actId="47"/>
        <pc:sldMkLst>
          <pc:docMk/>
          <pc:sldMk cId="538944501" sldId="929"/>
        </pc:sldMkLst>
      </pc:sldChg>
      <pc:sldChg chg="del">
        <pc:chgData name="David Scheltinga" userId="3dc576bd-1285-402b-840f-83c0d4d6a7b2" providerId="ADAL" clId="{6E621FE5-333A-43BC-8E5A-4057F5E8DFE1}" dt="2025-02-18T00:34:26.251" v="3868" actId="47"/>
        <pc:sldMkLst>
          <pc:docMk/>
          <pc:sldMk cId="887665981" sldId="930"/>
        </pc:sldMkLst>
      </pc:sldChg>
      <pc:sldChg chg="del">
        <pc:chgData name="David Scheltinga" userId="3dc576bd-1285-402b-840f-83c0d4d6a7b2" providerId="ADAL" clId="{6E621FE5-333A-43BC-8E5A-4057F5E8DFE1}" dt="2025-02-18T00:34:31.395" v="3871" actId="47"/>
        <pc:sldMkLst>
          <pc:docMk/>
          <pc:sldMk cId="1638845072" sldId="931"/>
        </pc:sldMkLst>
      </pc:sldChg>
      <pc:sldChg chg="del">
        <pc:chgData name="David Scheltinga" userId="3dc576bd-1285-402b-840f-83c0d4d6a7b2" providerId="ADAL" clId="{6E621FE5-333A-43BC-8E5A-4057F5E8DFE1}" dt="2025-02-18T00:34:30.090" v="3870" actId="47"/>
        <pc:sldMkLst>
          <pc:docMk/>
          <pc:sldMk cId="3491673614" sldId="933"/>
        </pc:sldMkLst>
      </pc:sldChg>
      <pc:sldChg chg="del">
        <pc:chgData name="David Scheltinga" userId="3dc576bd-1285-402b-840f-83c0d4d6a7b2" providerId="ADAL" clId="{6E621FE5-333A-43BC-8E5A-4057F5E8DFE1}" dt="2025-02-18T00:34:33.808" v="3873" actId="47"/>
        <pc:sldMkLst>
          <pc:docMk/>
          <pc:sldMk cId="1786009678" sldId="934"/>
        </pc:sldMkLst>
      </pc:sldChg>
      <pc:sldChg chg="del">
        <pc:chgData name="David Scheltinga" userId="3dc576bd-1285-402b-840f-83c0d4d6a7b2" providerId="ADAL" clId="{6E621FE5-333A-43BC-8E5A-4057F5E8DFE1}" dt="2025-02-18T00:34:34.594" v="3874" actId="47"/>
        <pc:sldMkLst>
          <pc:docMk/>
          <pc:sldMk cId="208314082" sldId="935"/>
        </pc:sldMkLst>
      </pc:sldChg>
      <pc:sldChg chg="del">
        <pc:chgData name="David Scheltinga" userId="3dc576bd-1285-402b-840f-83c0d4d6a7b2" providerId="ADAL" clId="{6E621FE5-333A-43BC-8E5A-4057F5E8DFE1}" dt="2025-02-18T00:34:36.631" v="3875" actId="47"/>
        <pc:sldMkLst>
          <pc:docMk/>
          <pc:sldMk cId="1501162896" sldId="936"/>
        </pc:sldMkLst>
      </pc:sldChg>
      <pc:sldChg chg="del">
        <pc:chgData name="David Scheltinga" userId="3dc576bd-1285-402b-840f-83c0d4d6a7b2" providerId="ADAL" clId="{6E621FE5-333A-43BC-8E5A-4057F5E8DFE1}" dt="2025-02-18T00:34:37.779" v="3876" actId="47"/>
        <pc:sldMkLst>
          <pc:docMk/>
          <pc:sldMk cId="3662876728" sldId="937"/>
        </pc:sldMkLst>
      </pc:sldChg>
      <pc:sldChg chg="del">
        <pc:chgData name="David Scheltinga" userId="3dc576bd-1285-402b-840f-83c0d4d6a7b2" providerId="ADAL" clId="{6E621FE5-333A-43BC-8E5A-4057F5E8DFE1}" dt="2025-02-18T00:34:39.077" v="3877" actId="47"/>
        <pc:sldMkLst>
          <pc:docMk/>
          <pc:sldMk cId="2167512571" sldId="938"/>
        </pc:sldMkLst>
      </pc:sldChg>
      <pc:sldChg chg="del">
        <pc:chgData name="David Scheltinga" userId="3dc576bd-1285-402b-840f-83c0d4d6a7b2" providerId="ADAL" clId="{6E621FE5-333A-43BC-8E5A-4057F5E8DFE1}" dt="2025-02-18T00:34:48.538" v="3881" actId="47"/>
        <pc:sldMkLst>
          <pc:docMk/>
          <pc:sldMk cId="3478033808" sldId="940"/>
        </pc:sldMkLst>
      </pc:sldChg>
      <pc:sldChg chg="del">
        <pc:chgData name="David Scheltinga" userId="3dc576bd-1285-402b-840f-83c0d4d6a7b2" providerId="ADAL" clId="{6E621FE5-333A-43BC-8E5A-4057F5E8DFE1}" dt="2025-02-18T00:34:40.797" v="3878" actId="47"/>
        <pc:sldMkLst>
          <pc:docMk/>
          <pc:sldMk cId="3961608779" sldId="942"/>
        </pc:sldMkLst>
      </pc:sldChg>
      <pc:sldChg chg="del">
        <pc:chgData name="David Scheltinga" userId="3dc576bd-1285-402b-840f-83c0d4d6a7b2" providerId="ADAL" clId="{6E621FE5-333A-43BC-8E5A-4057F5E8DFE1}" dt="2025-02-18T00:34:46.401" v="3879" actId="47"/>
        <pc:sldMkLst>
          <pc:docMk/>
          <pc:sldMk cId="908828023" sldId="943"/>
        </pc:sldMkLst>
      </pc:sldChg>
      <pc:sldChg chg="del">
        <pc:chgData name="David Scheltinga" userId="3dc576bd-1285-402b-840f-83c0d4d6a7b2" providerId="ADAL" clId="{6E621FE5-333A-43BC-8E5A-4057F5E8DFE1}" dt="2025-02-18T00:34:32.315" v="3872" actId="47"/>
        <pc:sldMkLst>
          <pc:docMk/>
          <pc:sldMk cId="3876393638" sldId="3377"/>
        </pc:sldMkLst>
      </pc:sldChg>
      <pc:sldChg chg="modSp mod">
        <pc:chgData name="David Scheltinga" userId="3dc576bd-1285-402b-840f-83c0d4d6a7b2" providerId="ADAL" clId="{6E621FE5-333A-43BC-8E5A-4057F5E8DFE1}" dt="2025-02-18T00:37:46.863" v="3945" actId="20577"/>
        <pc:sldMkLst>
          <pc:docMk/>
          <pc:sldMk cId="2160335811" sldId="3378"/>
        </pc:sldMkLst>
        <pc:spChg chg="mod">
          <ac:chgData name="David Scheltinga" userId="3dc576bd-1285-402b-840f-83c0d4d6a7b2" providerId="ADAL" clId="{6E621FE5-333A-43BC-8E5A-4057F5E8DFE1}" dt="2025-02-18T00:37:46.863" v="3945" actId="20577"/>
          <ac:spMkLst>
            <pc:docMk/>
            <pc:sldMk cId="2160335811" sldId="3378"/>
            <ac:spMk id="3" creationId="{A86D2DD8-2E46-2E06-1927-DA1D334E9B1D}"/>
          </ac:spMkLst>
        </pc:spChg>
      </pc:sldChg>
      <pc:sldChg chg="modSp del mod">
        <pc:chgData name="David Scheltinga" userId="3dc576bd-1285-402b-840f-83c0d4d6a7b2" providerId="ADAL" clId="{6E621FE5-333A-43BC-8E5A-4057F5E8DFE1}" dt="2025-02-19T13:38:30.484" v="5970" actId="47"/>
        <pc:sldMkLst>
          <pc:docMk/>
          <pc:sldMk cId="1345617263" sldId="3379"/>
        </pc:sldMkLst>
        <pc:picChg chg="mod">
          <ac:chgData name="David Scheltinga" userId="3dc576bd-1285-402b-840f-83c0d4d6a7b2" providerId="ADAL" clId="{6E621FE5-333A-43BC-8E5A-4057F5E8DFE1}" dt="2025-02-19T13:38:25.348" v="5969" actId="1076"/>
          <ac:picMkLst>
            <pc:docMk/>
            <pc:sldMk cId="1345617263" sldId="3379"/>
            <ac:picMk id="5" creationId="{C873260B-B932-7F3F-5BE1-B267F9DB5E0C}"/>
          </ac:picMkLst>
        </pc:picChg>
      </pc:sldChg>
      <pc:sldChg chg="del">
        <pc:chgData name="David Scheltinga" userId="3dc576bd-1285-402b-840f-83c0d4d6a7b2" providerId="ADAL" clId="{6E621FE5-333A-43BC-8E5A-4057F5E8DFE1}" dt="2025-02-18T13:01:31.804" v="5675" actId="47"/>
        <pc:sldMkLst>
          <pc:docMk/>
          <pc:sldMk cId="2946938567" sldId="3380"/>
        </pc:sldMkLst>
      </pc:sldChg>
      <pc:sldChg chg="delSp del mod">
        <pc:chgData name="David Scheltinga" userId="3dc576bd-1285-402b-840f-83c0d4d6a7b2" providerId="ADAL" clId="{6E621FE5-333A-43BC-8E5A-4057F5E8DFE1}" dt="2025-02-19T15:01:16.596" v="6293" actId="47"/>
        <pc:sldMkLst>
          <pc:docMk/>
          <pc:sldMk cId="1559709708" sldId="3381"/>
        </pc:sldMkLst>
        <pc:picChg chg="del">
          <ac:chgData name="David Scheltinga" userId="3dc576bd-1285-402b-840f-83c0d4d6a7b2" providerId="ADAL" clId="{6E621FE5-333A-43BC-8E5A-4057F5E8DFE1}" dt="2025-02-19T15:00:51.596" v="6290" actId="21"/>
          <ac:picMkLst>
            <pc:docMk/>
            <pc:sldMk cId="1559709708" sldId="3381"/>
            <ac:picMk id="7" creationId="{D7EB2024-EF37-C140-A0F2-068D789B3520}"/>
          </ac:picMkLst>
        </pc:picChg>
      </pc:sldChg>
      <pc:sldChg chg="modSp del mod">
        <pc:chgData name="David Scheltinga" userId="3dc576bd-1285-402b-840f-83c0d4d6a7b2" providerId="ADAL" clId="{6E621FE5-333A-43BC-8E5A-4057F5E8DFE1}" dt="2025-02-18T13:00:29.976" v="5674" actId="47"/>
        <pc:sldMkLst>
          <pc:docMk/>
          <pc:sldMk cId="3434634834" sldId="3382"/>
        </pc:sldMkLst>
        <pc:spChg chg="mod">
          <ac:chgData name="David Scheltinga" userId="3dc576bd-1285-402b-840f-83c0d4d6a7b2" providerId="ADAL" clId="{6E621FE5-333A-43BC-8E5A-4057F5E8DFE1}" dt="2025-02-17T23:49:36.153" v="2286" actId="20577"/>
          <ac:spMkLst>
            <pc:docMk/>
            <pc:sldMk cId="3434634834" sldId="3382"/>
            <ac:spMk id="3" creationId="{8F495A40-2B49-3CB3-A336-47D4160B2E92}"/>
          </ac:spMkLst>
        </pc:spChg>
      </pc:sldChg>
      <pc:sldChg chg="addSp delSp modSp add mod">
        <pc:chgData name="David Scheltinga" userId="3dc576bd-1285-402b-840f-83c0d4d6a7b2" providerId="ADAL" clId="{6E621FE5-333A-43BC-8E5A-4057F5E8DFE1}" dt="2025-02-18T02:35:44.158" v="5257" actId="20577"/>
        <pc:sldMkLst>
          <pc:docMk/>
          <pc:sldMk cId="302075828" sldId="3383"/>
        </pc:sldMkLst>
        <pc:spChg chg="mod">
          <ac:chgData name="David Scheltinga" userId="3dc576bd-1285-402b-840f-83c0d4d6a7b2" providerId="ADAL" clId="{6E621FE5-333A-43BC-8E5A-4057F5E8DFE1}" dt="2025-02-18T02:35:44.158" v="5257" actId="20577"/>
          <ac:spMkLst>
            <pc:docMk/>
            <pc:sldMk cId="302075828" sldId="3383"/>
            <ac:spMk id="2" creationId="{66EC8552-4C5F-0125-F31F-9A63A36C59BB}"/>
          </ac:spMkLst>
        </pc:spChg>
        <pc:spChg chg="mod">
          <ac:chgData name="David Scheltinga" userId="3dc576bd-1285-402b-840f-83c0d4d6a7b2" providerId="ADAL" clId="{6E621FE5-333A-43BC-8E5A-4057F5E8DFE1}" dt="2025-02-18T02:23:39.895" v="5237" actId="20577"/>
          <ac:spMkLst>
            <pc:docMk/>
            <pc:sldMk cId="302075828" sldId="3383"/>
            <ac:spMk id="4" creationId="{EBC53830-13D2-A3D4-9C83-FF9AF807FE19}"/>
          </ac:spMkLst>
        </pc:spChg>
        <pc:graphicFrameChg chg="add del modGraphic">
          <ac:chgData name="David Scheltinga" userId="3dc576bd-1285-402b-840f-83c0d4d6a7b2" providerId="ADAL" clId="{6E621FE5-333A-43BC-8E5A-4057F5E8DFE1}" dt="2025-02-18T02:21:13.391" v="5228" actId="478"/>
          <ac:graphicFrameMkLst>
            <pc:docMk/>
            <pc:sldMk cId="302075828" sldId="3383"/>
            <ac:graphicFrameMk id="5" creationId="{697900DA-3824-AA66-5E48-5B86E03E24E0}"/>
          </ac:graphicFrameMkLst>
        </pc:graphicFrameChg>
      </pc:sldChg>
      <pc:sldChg chg="add del">
        <pc:chgData name="David Scheltinga" userId="3dc576bd-1285-402b-840f-83c0d4d6a7b2" providerId="ADAL" clId="{6E621FE5-333A-43BC-8E5A-4057F5E8DFE1}" dt="2025-02-17T12:33:56.593" v="521" actId="47"/>
        <pc:sldMkLst>
          <pc:docMk/>
          <pc:sldMk cId="183636209" sldId="3384"/>
        </pc:sldMkLst>
      </pc:sldChg>
      <pc:sldChg chg="modSp add mod">
        <pc:chgData name="David Scheltinga" userId="3dc576bd-1285-402b-840f-83c0d4d6a7b2" providerId="ADAL" clId="{6E621FE5-333A-43BC-8E5A-4057F5E8DFE1}" dt="2025-02-18T02:37:13.937" v="5298" actId="20577"/>
        <pc:sldMkLst>
          <pc:docMk/>
          <pc:sldMk cId="1267034333" sldId="3384"/>
        </pc:sldMkLst>
        <pc:spChg chg="mod">
          <ac:chgData name="David Scheltinga" userId="3dc576bd-1285-402b-840f-83c0d4d6a7b2" providerId="ADAL" clId="{6E621FE5-333A-43BC-8E5A-4057F5E8DFE1}" dt="2025-02-18T02:36:00.873" v="5272" actId="20577"/>
          <ac:spMkLst>
            <pc:docMk/>
            <pc:sldMk cId="1267034333" sldId="3384"/>
            <ac:spMk id="2" creationId="{6CCF00C8-0634-96B4-544D-98BD7D438ED0}"/>
          </ac:spMkLst>
        </pc:spChg>
        <pc:spChg chg="mod">
          <ac:chgData name="David Scheltinga" userId="3dc576bd-1285-402b-840f-83c0d4d6a7b2" providerId="ADAL" clId="{6E621FE5-333A-43BC-8E5A-4057F5E8DFE1}" dt="2025-02-18T02:37:13.937" v="5298" actId="20577"/>
          <ac:spMkLst>
            <pc:docMk/>
            <pc:sldMk cId="1267034333" sldId="3384"/>
            <ac:spMk id="4" creationId="{BB14452C-A049-FA1B-1F82-5B62947581B7}"/>
          </ac:spMkLst>
        </pc:spChg>
      </pc:sldChg>
      <pc:sldChg chg="modSp add mod">
        <pc:chgData name="David Scheltinga" userId="3dc576bd-1285-402b-840f-83c0d4d6a7b2" providerId="ADAL" clId="{6E621FE5-333A-43BC-8E5A-4057F5E8DFE1}" dt="2025-02-19T13:45:28.007" v="5972" actId="20577"/>
        <pc:sldMkLst>
          <pc:docMk/>
          <pc:sldMk cId="4265997763" sldId="3385"/>
        </pc:sldMkLst>
        <pc:spChg chg="mod">
          <ac:chgData name="David Scheltinga" userId="3dc576bd-1285-402b-840f-83c0d4d6a7b2" providerId="ADAL" clId="{6E621FE5-333A-43BC-8E5A-4057F5E8DFE1}" dt="2025-02-17T22:30:11.387" v="984" actId="20577"/>
          <ac:spMkLst>
            <pc:docMk/>
            <pc:sldMk cId="4265997763" sldId="3385"/>
            <ac:spMk id="2" creationId="{6CBF34B4-190C-A99B-FB98-74030CDDE2AD}"/>
          </ac:spMkLst>
        </pc:spChg>
        <pc:spChg chg="mod">
          <ac:chgData name="David Scheltinga" userId="3dc576bd-1285-402b-840f-83c0d4d6a7b2" providerId="ADAL" clId="{6E621FE5-333A-43BC-8E5A-4057F5E8DFE1}" dt="2025-02-19T13:45:28.007" v="5972" actId="20577"/>
          <ac:spMkLst>
            <pc:docMk/>
            <pc:sldMk cId="4265997763" sldId="3385"/>
            <ac:spMk id="4" creationId="{1CF5B2EF-EE55-7534-D665-275FA04422AD}"/>
          </ac:spMkLst>
        </pc:spChg>
      </pc:sldChg>
      <pc:sldChg chg="modSp add mod">
        <pc:chgData name="David Scheltinga" userId="3dc576bd-1285-402b-840f-83c0d4d6a7b2" providerId="ADAL" clId="{6E621FE5-333A-43BC-8E5A-4057F5E8DFE1}" dt="2025-02-19T13:47:45.681" v="5988" actId="20577"/>
        <pc:sldMkLst>
          <pc:docMk/>
          <pc:sldMk cId="1327734416" sldId="3386"/>
        </pc:sldMkLst>
        <pc:spChg chg="mod">
          <ac:chgData name="David Scheltinga" userId="3dc576bd-1285-402b-840f-83c0d4d6a7b2" providerId="ADAL" clId="{6E621FE5-333A-43BC-8E5A-4057F5E8DFE1}" dt="2025-02-19T13:47:45.681" v="5988" actId="20577"/>
          <ac:spMkLst>
            <pc:docMk/>
            <pc:sldMk cId="1327734416" sldId="3386"/>
            <ac:spMk id="4" creationId="{14F2BB20-C157-C7C1-EF07-B572B657BBEB}"/>
          </ac:spMkLst>
        </pc:spChg>
      </pc:sldChg>
      <pc:sldChg chg="addSp modSp add mod">
        <pc:chgData name="David Scheltinga" userId="3dc576bd-1285-402b-840f-83c0d4d6a7b2" providerId="ADAL" clId="{6E621FE5-333A-43BC-8E5A-4057F5E8DFE1}" dt="2025-02-19T13:50:15.449" v="6015" actId="313"/>
        <pc:sldMkLst>
          <pc:docMk/>
          <pc:sldMk cId="740695389" sldId="3387"/>
        </pc:sldMkLst>
        <pc:spChg chg="mod">
          <ac:chgData name="David Scheltinga" userId="3dc576bd-1285-402b-840f-83c0d4d6a7b2" providerId="ADAL" clId="{6E621FE5-333A-43BC-8E5A-4057F5E8DFE1}" dt="2025-02-17T22:43:46.949" v="1339" actId="20577"/>
          <ac:spMkLst>
            <pc:docMk/>
            <pc:sldMk cId="740695389" sldId="3387"/>
            <ac:spMk id="2" creationId="{995BDFDA-C251-7251-11DA-552AE2626F63}"/>
          </ac:spMkLst>
        </pc:spChg>
        <pc:spChg chg="mod">
          <ac:chgData name="David Scheltinga" userId="3dc576bd-1285-402b-840f-83c0d4d6a7b2" providerId="ADAL" clId="{6E621FE5-333A-43BC-8E5A-4057F5E8DFE1}" dt="2025-02-19T13:50:15.449" v="6015" actId="313"/>
          <ac:spMkLst>
            <pc:docMk/>
            <pc:sldMk cId="740695389" sldId="3387"/>
            <ac:spMk id="4" creationId="{50AE0653-0360-A2A6-ED8C-099A39A137D5}"/>
          </ac:spMkLst>
        </pc:spChg>
        <pc:picChg chg="add mod modCrop">
          <ac:chgData name="David Scheltinga" userId="3dc576bd-1285-402b-840f-83c0d4d6a7b2" providerId="ADAL" clId="{6E621FE5-333A-43BC-8E5A-4057F5E8DFE1}" dt="2025-02-19T13:24:46.675" v="5834" actId="1076"/>
          <ac:picMkLst>
            <pc:docMk/>
            <pc:sldMk cId="740695389" sldId="3387"/>
            <ac:picMk id="3" creationId="{154ADAA1-F362-F1FC-AAED-49FC5CFF3E2A}"/>
          </ac:picMkLst>
        </pc:picChg>
        <pc:picChg chg="add mod modCrop">
          <ac:chgData name="David Scheltinga" userId="3dc576bd-1285-402b-840f-83c0d4d6a7b2" providerId="ADAL" clId="{6E621FE5-333A-43BC-8E5A-4057F5E8DFE1}" dt="2025-02-19T13:24:33.977" v="5832" actId="1076"/>
          <ac:picMkLst>
            <pc:docMk/>
            <pc:sldMk cId="740695389" sldId="3387"/>
            <ac:picMk id="5" creationId="{4858D981-17F8-8E81-7FF8-D523D10DB2DE}"/>
          </ac:picMkLst>
        </pc:picChg>
        <pc:picChg chg="add mod modCrop">
          <ac:chgData name="David Scheltinga" userId="3dc576bd-1285-402b-840f-83c0d4d6a7b2" providerId="ADAL" clId="{6E621FE5-333A-43BC-8E5A-4057F5E8DFE1}" dt="2025-02-19T13:25:00.937" v="5835" actId="1076"/>
          <ac:picMkLst>
            <pc:docMk/>
            <pc:sldMk cId="740695389" sldId="3387"/>
            <ac:picMk id="6" creationId="{0E2324B3-BA9E-C24E-558A-2C0C10C21651}"/>
          </ac:picMkLst>
        </pc:picChg>
        <pc:picChg chg="add mod modCrop">
          <ac:chgData name="David Scheltinga" userId="3dc576bd-1285-402b-840f-83c0d4d6a7b2" providerId="ADAL" clId="{6E621FE5-333A-43BC-8E5A-4057F5E8DFE1}" dt="2025-02-19T13:23:55.937" v="5826" actId="1076"/>
          <ac:picMkLst>
            <pc:docMk/>
            <pc:sldMk cId="740695389" sldId="3387"/>
            <ac:picMk id="7" creationId="{B9C02CDA-6409-20B5-7C04-CC23E6A30FC8}"/>
          </ac:picMkLst>
        </pc:picChg>
      </pc:sldChg>
      <pc:sldChg chg="addSp delSp modSp add mod">
        <pc:chgData name="David Scheltinga" userId="3dc576bd-1285-402b-840f-83c0d4d6a7b2" providerId="ADAL" clId="{6E621FE5-333A-43BC-8E5A-4057F5E8DFE1}" dt="2025-02-18T04:45:25.370" v="5574" actId="948"/>
        <pc:sldMkLst>
          <pc:docMk/>
          <pc:sldMk cId="3001792941" sldId="3388"/>
        </pc:sldMkLst>
        <pc:spChg chg="mod">
          <ac:chgData name="David Scheltinga" userId="3dc576bd-1285-402b-840f-83c0d4d6a7b2" providerId="ADAL" clId="{6E621FE5-333A-43BC-8E5A-4057F5E8DFE1}" dt="2025-02-17T23:10:51.890" v="1685" actId="20577"/>
          <ac:spMkLst>
            <pc:docMk/>
            <pc:sldMk cId="3001792941" sldId="3388"/>
            <ac:spMk id="2" creationId="{66B0B4FF-EC98-61CB-F473-488E6E55CE0D}"/>
          </ac:spMkLst>
        </pc:spChg>
        <pc:spChg chg="mod">
          <ac:chgData name="David Scheltinga" userId="3dc576bd-1285-402b-840f-83c0d4d6a7b2" providerId="ADAL" clId="{6E621FE5-333A-43BC-8E5A-4057F5E8DFE1}" dt="2025-02-18T04:45:25.370" v="5574" actId="948"/>
          <ac:spMkLst>
            <pc:docMk/>
            <pc:sldMk cId="3001792941" sldId="3388"/>
            <ac:spMk id="4" creationId="{0EC0A8C6-C1B3-9115-E8A4-AD06FBF5104E}"/>
          </ac:spMkLst>
        </pc:spChg>
        <pc:spChg chg="add del">
          <ac:chgData name="David Scheltinga" userId="3dc576bd-1285-402b-840f-83c0d4d6a7b2" providerId="ADAL" clId="{6E621FE5-333A-43BC-8E5A-4057F5E8DFE1}" dt="2025-02-17T23:15:51.336" v="1799" actId="22"/>
          <ac:spMkLst>
            <pc:docMk/>
            <pc:sldMk cId="3001792941" sldId="3388"/>
            <ac:spMk id="5" creationId="{9AB45177-24D9-FA94-CFBD-E8CF6265848D}"/>
          </ac:spMkLst>
        </pc:spChg>
      </pc:sldChg>
      <pc:sldChg chg="modSp add mod">
        <pc:chgData name="David Scheltinga" userId="3dc576bd-1285-402b-840f-83c0d4d6a7b2" providerId="ADAL" clId="{6E621FE5-333A-43BC-8E5A-4057F5E8DFE1}" dt="2025-02-19T13:15:41.723" v="5762" actId="20577"/>
        <pc:sldMkLst>
          <pc:docMk/>
          <pc:sldMk cId="484168005" sldId="3389"/>
        </pc:sldMkLst>
        <pc:spChg chg="mod">
          <ac:chgData name="David Scheltinga" userId="3dc576bd-1285-402b-840f-83c0d4d6a7b2" providerId="ADAL" clId="{6E621FE5-333A-43BC-8E5A-4057F5E8DFE1}" dt="2025-02-17T23:18:02.481" v="1822" actId="20577"/>
          <ac:spMkLst>
            <pc:docMk/>
            <pc:sldMk cId="484168005" sldId="3389"/>
            <ac:spMk id="2" creationId="{EE5961B8-4489-CBAE-20B1-5439D463DF70}"/>
          </ac:spMkLst>
        </pc:spChg>
        <pc:spChg chg="mod">
          <ac:chgData name="David Scheltinga" userId="3dc576bd-1285-402b-840f-83c0d4d6a7b2" providerId="ADAL" clId="{6E621FE5-333A-43BC-8E5A-4057F5E8DFE1}" dt="2025-02-19T13:15:41.723" v="5762" actId="20577"/>
          <ac:spMkLst>
            <pc:docMk/>
            <pc:sldMk cId="484168005" sldId="3389"/>
            <ac:spMk id="4" creationId="{01486686-B706-60B1-0484-F920F15F4A40}"/>
          </ac:spMkLst>
        </pc:spChg>
      </pc:sldChg>
      <pc:sldChg chg="addSp delSp modSp add mod modClrScheme chgLayout">
        <pc:chgData name="David Scheltinga" userId="3dc576bd-1285-402b-840f-83c0d4d6a7b2" providerId="ADAL" clId="{6E621FE5-333A-43BC-8E5A-4057F5E8DFE1}" dt="2025-02-19T13:16:41.119" v="5767" actId="948"/>
        <pc:sldMkLst>
          <pc:docMk/>
          <pc:sldMk cId="3096631536" sldId="3390"/>
        </pc:sldMkLst>
        <pc:spChg chg="mod">
          <ac:chgData name="David Scheltinga" userId="3dc576bd-1285-402b-840f-83c0d4d6a7b2" providerId="ADAL" clId="{6E621FE5-333A-43BC-8E5A-4057F5E8DFE1}" dt="2025-02-18T02:05:00.079" v="5108" actId="26606"/>
          <ac:spMkLst>
            <pc:docMk/>
            <pc:sldMk cId="3096631536" sldId="3390"/>
            <ac:spMk id="2" creationId="{71CF651C-FADF-9A5F-6F3B-F5BA0231A938}"/>
          </ac:spMkLst>
        </pc:spChg>
        <pc:spChg chg="mod ord">
          <ac:chgData name="David Scheltinga" userId="3dc576bd-1285-402b-840f-83c0d4d6a7b2" providerId="ADAL" clId="{6E621FE5-333A-43BC-8E5A-4057F5E8DFE1}" dt="2025-02-19T13:16:41.119" v="5767" actId="948"/>
          <ac:spMkLst>
            <pc:docMk/>
            <pc:sldMk cId="3096631536" sldId="3390"/>
            <ac:spMk id="4" creationId="{9E555AC6-02A9-66C1-7BA1-6E4371ED5518}"/>
          </ac:spMkLst>
        </pc:spChg>
        <pc:picChg chg="add del mod">
          <ac:chgData name="David Scheltinga" userId="3dc576bd-1285-402b-840f-83c0d4d6a7b2" providerId="ADAL" clId="{6E621FE5-333A-43BC-8E5A-4057F5E8DFE1}" dt="2025-02-18T02:06:29.804" v="5146" actId="478"/>
          <ac:picMkLst>
            <pc:docMk/>
            <pc:sldMk cId="3096631536" sldId="3390"/>
            <ac:picMk id="5" creationId="{357DBC66-1BCE-DBAE-5926-04FA5D830FB5}"/>
          </ac:picMkLst>
        </pc:picChg>
      </pc:sldChg>
      <pc:sldChg chg="modSp add mod">
        <pc:chgData name="David Scheltinga" userId="3dc576bd-1285-402b-840f-83c0d4d6a7b2" providerId="ADAL" clId="{6E621FE5-333A-43BC-8E5A-4057F5E8DFE1}" dt="2025-02-19T14:00:04.840" v="6025" actId="20577"/>
        <pc:sldMkLst>
          <pc:docMk/>
          <pc:sldMk cId="3071633292" sldId="3391"/>
        </pc:sldMkLst>
        <pc:spChg chg="mod">
          <ac:chgData name="David Scheltinga" userId="3dc576bd-1285-402b-840f-83c0d4d6a7b2" providerId="ADAL" clId="{6E621FE5-333A-43BC-8E5A-4057F5E8DFE1}" dt="2025-02-17T23:23:36.127" v="1895" actId="20577"/>
          <ac:spMkLst>
            <pc:docMk/>
            <pc:sldMk cId="3071633292" sldId="3391"/>
            <ac:spMk id="2" creationId="{64F61DDA-A6A2-8373-BDFF-986F254FF014}"/>
          </ac:spMkLst>
        </pc:spChg>
        <pc:spChg chg="mod">
          <ac:chgData name="David Scheltinga" userId="3dc576bd-1285-402b-840f-83c0d4d6a7b2" providerId="ADAL" clId="{6E621FE5-333A-43BC-8E5A-4057F5E8DFE1}" dt="2025-02-19T14:00:04.840" v="6025" actId="20577"/>
          <ac:spMkLst>
            <pc:docMk/>
            <pc:sldMk cId="3071633292" sldId="3391"/>
            <ac:spMk id="4" creationId="{D4EBF005-C7C4-9461-48AF-964991683042}"/>
          </ac:spMkLst>
        </pc:spChg>
      </pc:sldChg>
      <pc:sldChg chg="modSp add mod">
        <pc:chgData name="David Scheltinga" userId="3dc576bd-1285-402b-840f-83c0d4d6a7b2" providerId="ADAL" clId="{6E621FE5-333A-43BC-8E5A-4057F5E8DFE1}" dt="2025-02-19T14:29:59.452" v="6212"/>
        <pc:sldMkLst>
          <pc:docMk/>
          <pc:sldMk cId="935832773" sldId="3392"/>
        </pc:sldMkLst>
        <pc:spChg chg="mod">
          <ac:chgData name="David Scheltinga" userId="3dc576bd-1285-402b-840f-83c0d4d6a7b2" providerId="ADAL" clId="{6E621FE5-333A-43BC-8E5A-4057F5E8DFE1}" dt="2025-02-17T23:25:24.998" v="1955" actId="20577"/>
          <ac:spMkLst>
            <pc:docMk/>
            <pc:sldMk cId="935832773" sldId="3392"/>
            <ac:spMk id="2" creationId="{BE43199D-7FF2-7BC6-84EC-93650F33B2AD}"/>
          </ac:spMkLst>
        </pc:spChg>
        <pc:spChg chg="mod">
          <ac:chgData name="David Scheltinga" userId="3dc576bd-1285-402b-840f-83c0d4d6a7b2" providerId="ADAL" clId="{6E621FE5-333A-43BC-8E5A-4057F5E8DFE1}" dt="2025-02-19T14:29:59.452" v="6212"/>
          <ac:spMkLst>
            <pc:docMk/>
            <pc:sldMk cId="935832773" sldId="3392"/>
            <ac:spMk id="4" creationId="{57482ACF-AAD7-65DF-321A-B13AC183B697}"/>
          </ac:spMkLst>
        </pc:spChg>
      </pc:sldChg>
      <pc:sldChg chg="modSp add mod">
        <pc:chgData name="David Scheltinga" userId="3dc576bd-1285-402b-840f-83c0d4d6a7b2" providerId="ADAL" clId="{6E621FE5-333A-43BC-8E5A-4057F5E8DFE1}" dt="2025-02-18T00:13:23.707" v="3379" actId="113"/>
        <pc:sldMkLst>
          <pc:docMk/>
          <pc:sldMk cId="3990908862" sldId="3393"/>
        </pc:sldMkLst>
        <pc:spChg chg="mod">
          <ac:chgData name="David Scheltinga" userId="3dc576bd-1285-402b-840f-83c0d4d6a7b2" providerId="ADAL" clId="{6E621FE5-333A-43BC-8E5A-4057F5E8DFE1}" dt="2025-02-17T23:35:31.032" v="2173" actId="20577"/>
          <ac:spMkLst>
            <pc:docMk/>
            <pc:sldMk cId="3990908862" sldId="3393"/>
            <ac:spMk id="2" creationId="{CBBD6CAA-DC78-95EC-7534-143BF9F006B0}"/>
          </ac:spMkLst>
        </pc:spChg>
        <pc:spChg chg="mod">
          <ac:chgData name="David Scheltinga" userId="3dc576bd-1285-402b-840f-83c0d4d6a7b2" providerId="ADAL" clId="{6E621FE5-333A-43BC-8E5A-4057F5E8DFE1}" dt="2025-02-18T00:13:23.707" v="3379" actId="113"/>
          <ac:spMkLst>
            <pc:docMk/>
            <pc:sldMk cId="3990908862" sldId="3393"/>
            <ac:spMk id="4" creationId="{CC0374F8-C57B-05AE-B781-C8DBF98AA5E7}"/>
          </ac:spMkLst>
        </pc:spChg>
      </pc:sldChg>
      <pc:sldChg chg="modSp add mod">
        <pc:chgData name="David Scheltinga" userId="3dc576bd-1285-402b-840f-83c0d4d6a7b2" providerId="ADAL" clId="{6E621FE5-333A-43BC-8E5A-4057F5E8DFE1}" dt="2025-02-19T13:32:14.317" v="5924" actId="20577"/>
        <pc:sldMkLst>
          <pc:docMk/>
          <pc:sldMk cId="932888802" sldId="3394"/>
        </pc:sldMkLst>
        <pc:spChg chg="mod">
          <ac:chgData name="David Scheltinga" userId="3dc576bd-1285-402b-840f-83c0d4d6a7b2" providerId="ADAL" clId="{6E621FE5-333A-43BC-8E5A-4057F5E8DFE1}" dt="2025-02-17T23:48:33.113" v="2284" actId="27636"/>
          <ac:spMkLst>
            <pc:docMk/>
            <pc:sldMk cId="932888802" sldId="3394"/>
            <ac:spMk id="2" creationId="{A0218C80-787D-3E9C-8663-75A7F60CD718}"/>
          </ac:spMkLst>
        </pc:spChg>
        <pc:spChg chg="mod">
          <ac:chgData name="David Scheltinga" userId="3dc576bd-1285-402b-840f-83c0d4d6a7b2" providerId="ADAL" clId="{6E621FE5-333A-43BC-8E5A-4057F5E8DFE1}" dt="2025-02-19T13:32:14.317" v="5924" actId="20577"/>
          <ac:spMkLst>
            <pc:docMk/>
            <pc:sldMk cId="932888802" sldId="3394"/>
            <ac:spMk id="4" creationId="{4A0A9515-F157-6997-6800-F20349F5F703}"/>
          </ac:spMkLst>
        </pc:spChg>
      </pc:sldChg>
      <pc:sldChg chg="modSp add mod ord">
        <pc:chgData name="David Scheltinga" userId="3dc576bd-1285-402b-840f-83c0d4d6a7b2" providerId="ADAL" clId="{6E621FE5-333A-43BC-8E5A-4057F5E8DFE1}" dt="2025-02-19T13:31:55.392" v="5923" actId="114"/>
        <pc:sldMkLst>
          <pc:docMk/>
          <pc:sldMk cId="1028885758" sldId="3395"/>
        </pc:sldMkLst>
        <pc:spChg chg="mod">
          <ac:chgData name="David Scheltinga" userId="3dc576bd-1285-402b-840f-83c0d4d6a7b2" providerId="ADAL" clId="{6E621FE5-333A-43BC-8E5A-4057F5E8DFE1}" dt="2025-02-17T23:50:13.249" v="2313" actId="20577"/>
          <ac:spMkLst>
            <pc:docMk/>
            <pc:sldMk cId="1028885758" sldId="3395"/>
            <ac:spMk id="2" creationId="{1F684640-7EF4-07D1-044B-99949AFAC84C}"/>
          </ac:spMkLst>
        </pc:spChg>
        <pc:spChg chg="mod">
          <ac:chgData name="David Scheltinga" userId="3dc576bd-1285-402b-840f-83c0d4d6a7b2" providerId="ADAL" clId="{6E621FE5-333A-43BC-8E5A-4057F5E8DFE1}" dt="2025-02-19T13:31:55.392" v="5923" actId="114"/>
          <ac:spMkLst>
            <pc:docMk/>
            <pc:sldMk cId="1028885758" sldId="3395"/>
            <ac:spMk id="4" creationId="{FD2F6044-D153-4C57-3408-099937931E89}"/>
          </ac:spMkLst>
        </pc:spChg>
      </pc:sldChg>
      <pc:sldChg chg="modSp add mod">
        <pc:chgData name="David Scheltinga" userId="3dc576bd-1285-402b-840f-83c0d4d6a7b2" providerId="ADAL" clId="{6E621FE5-333A-43BC-8E5A-4057F5E8DFE1}" dt="2025-02-19T15:09:45.173" v="6297" actId="20577"/>
        <pc:sldMkLst>
          <pc:docMk/>
          <pc:sldMk cId="2956257910" sldId="3396"/>
        </pc:sldMkLst>
        <pc:spChg chg="mod">
          <ac:chgData name="David Scheltinga" userId="3dc576bd-1285-402b-840f-83c0d4d6a7b2" providerId="ADAL" clId="{6E621FE5-333A-43BC-8E5A-4057F5E8DFE1}" dt="2025-02-19T15:09:45.173" v="6297" actId="20577"/>
          <ac:spMkLst>
            <pc:docMk/>
            <pc:sldMk cId="2956257910" sldId="3396"/>
            <ac:spMk id="2" creationId="{8DD30098-51E2-E64A-029F-2C56F6CD7A0F}"/>
          </ac:spMkLst>
        </pc:spChg>
        <pc:spChg chg="mod">
          <ac:chgData name="David Scheltinga" userId="3dc576bd-1285-402b-840f-83c0d4d6a7b2" providerId="ADAL" clId="{6E621FE5-333A-43BC-8E5A-4057F5E8DFE1}" dt="2025-02-18T00:18:21.413" v="3457" actId="20577"/>
          <ac:spMkLst>
            <pc:docMk/>
            <pc:sldMk cId="2956257910" sldId="3396"/>
            <ac:spMk id="4" creationId="{46DF3074-4005-85DF-57A7-849321B60EE3}"/>
          </ac:spMkLst>
        </pc:spChg>
      </pc:sldChg>
      <pc:sldChg chg="modSp add mod">
        <pc:chgData name="David Scheltinga" userId="3dc576bd-1285-402b-840f-83c0d4d6a7b2" providerId="ADAL" clId="{6E621FE5-333A-43BC-8E5A-4057F5E8DFE1}" dt="2025-02-19T13:28:51.055" v="5885" actId="20577"/>
        <pc:sldMkLst>
          <pc:docMk/>
          <pc:sldMk cId="2444278802" sldId="3397"/>
        </pc:sldMkLst>
        <pc:spChg chg="mod">
          <ac:chgData name="David Scheltinga" userId="3dc576bd-1285-402b-840f-83c0d4d6a7b2" providerId="ADAL" clId="{6E621FE5-333A-43BC-8E5A-4057F5E8DFE1}" dt="2025-02-18T00:43:24.913" v="3961" actId="20577"/>
          <ac:spMkLst>
            <pc:docMk/>
            <pc:sldMk cId="2444278802" sldId="3397"/>
            <ac:spMk id="2" creationId="{BA058B5E-F2EA-7C7D-7553-77D2D33EC9B7}"/>
          </ac:spMkLst>
        </pc:spChg>
        <pc:spChg chg="mod">
          <ac:chgData name="David Scheltinga" userId="3dc576bd-1285-402b-840f-83c0d4d6a7b2" providerId="ADAL" clId="{6E621FE5-333A-43BC-8E5A-4057F5E8DFE1}" dt="2025-02-19T13:28:51.055" v="5885" actId="20577"/>
          <ac:spMkLst>
            <pc:docMk/>
            <pc:sldMk cId="2444278802" sldId="3397"/>
            <ac:spMk id="4" creationId="{F0317C63-BEBF-5B6B-6F07-BAAB2E58F582}"/>
          </ac:spMkLst>
        </pc:spChg>
      </pc:sldChg>
      <pc:sldChg chg="addSp delSp modSp add mod modAnim">
        <pc:chgData name="David Scheltinga" userId="3dc576bd-1285-402b-840f-83c0d4d6a7b2" providerId="ADAL" clId="{6E621FE5-333A-43BC-8E5A-4057F5E8DFE1}" dt="2025-02-19T15:11:35.219" v="6307"/>
        <pc:sldMkLst>
          <pc:docMk/>
          <pc:sldMk cId="2674162328" sldId="3398"/>
        </pc:sldMkLst>
        <pc:spChg chg="del">
          <ac:chgData name="David Scheltinga" userId="3dc576bd-1285-402b-840f-83c0d4d6a7b2" providerId="ADAL" clId="{6E621FE5-333A-43BC-8E5A-4057F5E8DFE1}" dt="2025-02-18T02:06:45.043" v="5148" actId="478"/>
          <ac:spMkLst>
            <pc:docMk/>
            <pc:sldMk cId="2674162328" sldId="3398"/>
            <ac:spMk id="4" creationId="{6645E5B1-28A6-C505-5849-F687AA9873CB}"/>
          </ac:spMkLst>
        </pc:spChg>
        <pc:spChg chg="add mod ord topLvl">
          <ac:chgData name="David Scheltinga" userId="3dc576bd-1285-402b-840f-83c0d4d6a7b2" providerId="ADAL" clId="{6E621FE5-333A-43BC-8E5A-4057F5E8DFE1}" dt="2025-02-19T15:11:16.647" v="6304" actId="164"/>
          <ac:spMkLst>
            <pc:docMk/>
            <pc:sldMk cId="2674162328" sldId="3398"/>
            <ac:spMk id="5" creationId="{FE912DA5-2696-03B7-960D-9BCD376C0B33}"/>
          </ac:spMkLst>
        </pc:spChg>
        <pc:grpChg chg="add mod">
          <ac:chgData name="David Scheltinga" userId="3dc576bd-1285-402b-840f-83c0d4d6a7b2" providerId="ADAL" clId="{6E621FE5-333A-43BC-8E5A-4057F5E8DFE1}" dt="2025-02-19T13:17:22.294" v="5768" actId="164"/>
          <ac:grpSpMkLst>
            <pc:docMk/>
            <pc:sldMk cId="2674162328" sldId="3398"/>
            <ac:grpSpMk id="3" creationId="{DED6A14D-7C23-3363-24D1-93573D123A4E}"/>
          </ac:grpSpMkLst>
        </pc:grpChg>
        <pc:grpChg chg="add del mod">
          <ac:chgData name="David Scheltinga" userId="3dc576bd-1285-402b-840f-83c0d4d6a7b2" providerId="ADAL" clId="{6E621FE5-333A-43BC-8E5A-4057F5E8DFE1}" dt="2025-02-19T13:58:11.875" v="6022" actId="165"/>
          <ac:grpSpMkLst>
            <pc:docMk/>
            <pc:sldMk cId="2674162328" sldId="3398"/>
            <ac:grpSpMk id="7" creationId="{F4B357D7-36BF-DA86-7283-C272EBE38F84}"/>
          </ac:grpSpMkLst>
        </pc:grpChg>
        <pc:grpChg chg="add mod ord">
          <ac:chgData name="David Scheltinga" userId="3dc576bd-1285-402b-840f-83c0d4d6a7b2" providerId="ADAL" clId="{6E621FE5-333A-43BC-8E5A-4057F5E8DFE1}" dt="2025-02-19T15:11:27.321" v="6306" actId="1076"/>
          <ac:grpSpMkLst>
            <pc:docMk/>
            <pc:sldMk cId="2674162328" sldId="3398"/>
            <ac:grpSpMk id="12" creationId="{28001712-CD9F-08BD-CC29-408243A06ED1}"/>
          </ac:grpSpMkLst>
        </pc:grpChg>
        <pc:picChg chg="add del mod topLvl">
          <ac:chgData name="David Scheltinga" userId="3dc576bd-1285-402b-840f-83c0d4d6a7b2" providerId="ADAL" clId="{6E621FE5-333A-43BC-8E5A-4057F5E8DFE1}" dt="2025-02-19T15:10:41.315" v="6298" actId="478"/>
          <ac:picMkLst>
            <pc:docMk/>
            <pc:sldMk cId="2674162328" sldId="3398"/>
            <ac:picMk id="4" creationId="{A43AA6C7-370E-DDAB-4368-9E221DAD85BD}"/>
          </ac:picMkLst>
        </pc:picChg>
        <pc:picChg chg="del mod">
          <ac:chgData name="David Scheltinga" userId="3dc576bd-1285-402b-840f-83c0d4d6a7b2" providerId="ADAL" clId="{6E621FE5-333A-43BC-8E5A-4057F5E8DFE1}" dt="2025-02-18T02:14:04.789" v="5167" actId="478"/>
          <ac:picMkLst>
            <pc:docMk/>
            <pc:sldMk cId="2674162328" sldId="3398"/>
            <ac:picMk id="5" creationId="{7758406B-1957-C025-255B-95ACA23B1888}"/>
          </ac:picMkLst>
        </pc:picChg>
        <pc:picChg chg="add mod modCrop">
          <ac:chgData name="David Scheltinga" userId="3dc576bd-1285-402b-840f-83c0d4d6a7b2" providerId="ADAL" clId="{6E621FE5-333A-43BC-8E5A-4057F5E8DFE1}" dt="2025-02-19T13:17:22.294" v="5768" actId="164"/>
          <ac:picMkLst>
            <pc:docMk/>
            <pc:sldMk cId="2674162328" sldId="3398"/>
            <ac:picMk id="6" creationId="{833A9A38-647B-673D-6AA1-8E4D8E45C453}"/>
          </ac:picMkLst>
        </pc:picChg>
        <pc:picChg chg="add mod modCrop">
          <ac:chgData name="David Scheltinga" userId="3dc576bd-1285-402b-840f-83c0d4d6a7b2" providerId="ADAL" clId="{6E621FE5-333A-43BC-8E5A-4057F5E8DFE1}" dt="2025-02-19T13:17:22.294" v="5768" actId="164"/>
          <ac:picMkLst>
            <pc:docMk/>
            <pc:sldMk cId="2674162328" sldId="3398"/>
            <ac:picMk id="8" creationId="{94C0D95F-8C6A-EB75-3942-E28750EA93A0}"/>
          </ac:picMkLst>
        </pc:picChg>
        <pc:picChg chg="add mod">
          <ac:chgData name="David Scheltinga" userId="3dc576bd-1285-402b-840f-83c0d4d6a7b2" providerId="ADAL" clId="{6E621FE5-333A-43BC-8E5A-4057F5E8DFE1}" dt="2025-02-19T13:54:45.819" v="6020" actId="1076"/>
          <ac:picMkLst>
            <pc:docMk/>
            <pc:sldMk cId="2674162328" sldId="3398"/>
            <ac:picMk id="10" creationId="{F7660E68-B654-9628-B487-0EB099384A23}"/>
          </ac:picMkLst>
        </pc:picChg>
        <pc:picChg chg="add mod ord">
          <ac:chgData name="David Scheltinga" userId="3dc576bd-1285-402b-840f-83c0d4d6a7b2" providerId="ADAL" clId="{6E621FE5-333A-43BC-8E5A-4057F5E8DFE1}" dt="2025-02-19T15:11:16.647" v="6304" actId="164"/>
          <ac:picMkLst>
            <pc:docMk/>
            <pc:sldMk cId="2674162328" sldId="3398"/>
            <ac:picMk id="11" creationId="{A7D1A512-9A48-7495-E57E-520FAF328308}"/>
          </ac:picMkLst>
        </pc:picChg>
      </pc:sldChg>
      <pc:sldChg chg="modSp add mod">
        <pc:chgData name="David Scheltinga" userId="3dc576bd-1285-402b-840f-83c0d4d6a7b2" providerId="ADAL" clId="{6E621FE5-333A-43BC-8E5A-4057F5E8DFE1}" dt="2025-02-18T02:42:42.674" v="5523" actId="20577"/>
        <pc:sldMkLst>
          <pc:docMk/>
          <pc:sldMk cId="3874360968" sldId="3399"/>
        </pc:sldMkLst>
        <pc:spChg chg="mod">
          <ac:chgData name="David Scheltinga" userId="3dc576bd-1285-402b-840f-83c0d4d6a7b2" providerId="ADAL" clId="{6E621FE5-333A-43BC-8E5A-4057F5E8DFE1}" dt="2025-02-18T02:39:41.498" v="5473" actId="20577"/>
          <ac:spMkLst>
            <pc:docMk/>
            <pc:sldMk cId="3874360968" sldId="3399"/>
            <ac:spMk id="2" creationId="{D1AF95F8-9EC9-26B2-71D8-E1E0C2850F56}"/>
          </ac:spMkLst>
        </pc:spChg>
        <pc:spChg chg="mod">
          <ac:chgData name="David Scheltinga" userId="3dc576bd-1285-402b-840f-83c0d4d6a7b2" providerId="ADAL" clId="{6E621FE5-333A-43BC-8E5A-4057F5E8DFE1}" dt="2025-02-18T02:42:42.674" v="5523" actId="20577"/>
          <ac:spMkLst>
            <pc:docMk/>
            <pc:sldMk cId="3874360968" sldId="3399"/>
            <ac:spMk id="4" creationId="{6BB03408-3782-3EF2-D866-24CFA3C9732E}"/>
          </ac:spMkLst>
        </pc:spChg>
      </pc:sldChg>
      <pc:sldChg chg="addSp delSp modSp add mod modAnim">
        <pc:chgData name="David Scheltinga" userId="3dc576bd-1285-402b-840f-83c0d4d6a7b2" providerId="ADAL" clId="{6E621FE5-333A-43BC-8E5A-4057F5E8DFE1}" dt="2025-02-19T14:43:06.612" v="6235"/>
        <pc:sldMkLst>
          <pc:docMk/>
          <pc:sldMk cId="1407299008" sldId="3400"/>
        </pc:sldMkLst>
        <pc:spChg chg="mod">
          <ac:chgData name="David Scheltinga" userId="3dc576bd-1285-402b-840f-83c0d4d6a7b2" providerId="ADAL" clId="{6E621FE5-333A-43BC-8E5A-4057F5E8DFE1}" dt="2025-02-18T04:48:09.781" v="5596" actId="20577"/>
          <ac:spMkLst>
            <pc:docMk/>
            <pc:sldMk cId="1407299008" sldId="3400"/>
            <ac:spMk id="2" creationId="{9FFC78B1-EB70-AE50-CEF6-C929E717FA7C}"/>
          </ac:spMkLst>
        </pc:spChg>
        <pc:spChg chg="del">
          <ac:chgData name="David Scheltinga" userId="3dc576bd-1285-402b-840f-83c0d4d6a7b2" providerId="ADAL" clId="{6E621FE5-333A-43BC-8E5A-4057F5E8DFE1}" dt="2025-02-18T04:48:22.169" v="5597" actId="478"/>
          <ac:spMkLst>
            <pc:docMk/>
            <pc:sldMk cId="1407299008" sldId="3400"/>
            <ac:spMk id="4" creationId="{4537BE2D-764E-ABB0-8364-6A99B1FE95AB}"/>
          </ac:spMkLst>
        </pc:spChg>
        <pc:spChg chg="add mod ord">
          <ac:chgData name="David Scheltinga" userId="3dc576bd-1285-402b-840f-83c0d4d6a7b2" providerId="ADAL" clId="{6E621FE5-333A-43BC-8E5A-4057F5E8DFE1}" dt="2025-02-19T14:42:57.899" v="6234" actId="164"/>
          <ac:spMkLst>
            <pc:docMk/>
            <pc:sldMk cId="1407299008" sldId="3400"/>
            <ac:spMk id="5" creationId="{0251CA2A-62F1-75EF-FCA0-FBEA53BC9694}"/>
          </ac:spMkLst>
        </pc:spChg>
        <pc:grpChg chg="add mod">
          <ac:chgData name="David Scheltinga" userId="3dc576bd-1285-402b-840f-83c0d4d6a7b2" providerId="ADAL" clId="{6E621FE5-333A-43BC-8E5A-4057F5E8DFE1}" dt="2025-02-19T14:42:57.899" v="6234" actId="164"/>
          <ac:grpSpMkLst>
            <pc:docMk/>
            <pc:sldMk cId="1407299008" sldId="3400"/>
            <ac:grpSpMk id="6" creationId="{70222306-2EA6-260F-7B9C-1EDE14263507}"/>
          </ac:grpSpMkLst>
        </pc:grpChg>
        <pc:picChg chg="add mod">
          <ac:chgData name="David Scheltinga" userId="3dc576bd-1285-402b-840f-83c0d4d6a7b2" providerId="ADAL" clId="{6E621FE5-333A-43BC-8E5A-4057F5E8DFE1}" dt="2025-02-19T14:42:20.183" v="6231" actId="1076"/>
          <ac:picMkLst>
            <pc:docMk/>
            <pc:sldMk cId="1407299008" sldId="3400"/>
            <ac:picMk id="4" creationId="{6493CDF6-4954-B8BB-5A5B-AB35FAFED234}"/>
          </ac:picMkLst>
        </pc:picChg>
        <pc:picChg chg="add del mod">
          <ac:chgData name="David Scheltinga" userId="3dc576bd-1285-402b-840f-83c0d4d6a7b2" providerId="ADAL" clId="{6E621FE5-333A-43BC-8E5A-4057F5E8DFE1}" dt="2025-02-18T04:49:29.570" v="5601" actId="478"/>
          <ac:picMkLst>
            <pc:docMk/>
            <pc:sldMk cId="1407299008" sldId="3400"/>
            <ac:picMk id="5" creationId="{F8FF80E7-D72D-1009-EA97-C587801C2942}"/>
          </ac:picMkLst>
        </pc:picChg>
        <pc:picChg chg="add mod">
          <ac:chgData name="David Scheltinga" userId="3dc576bd-1285-402b-840f-83c0d4d6a7b2" providerId="ADAL" clId="{6E621FE5-333A-43BC-8E5A-4057F5E8DFE1}" dt="2025-02-19T13:33:33.142" v="5928" actId="1076"/>
          <ac:picMkLst>
            <pc:docMk/>
            <pc:sldMk cId="1407299008" sldId="3400"/>
            <ac:picMk id="7" creationId="{1FFB29A3-385A-598A-3676-68629149E435}"/>
          </ac:picMkLst>
        </pc:picChg>
        <pc:picChg chg="add del">
          <ac:chgData name="David Scheltinga" userId="3dc576bd-1285-402b-840f-83c0d4d6a7b2" providerId="ADAL" clId="{6E621FE5-333A-43BC-8E5A-4057F5E8DFE1}" dt="2025-02-18T04:51:06.105" v="5607" actId="478"/>
          <ac:picMkLst>
            <pc:docMk/>
            <pc:sldMk cId="1407299008" sldId="3400"/>
            <ac:picMk id="9" creationId="{78118D39-ACFF-927A-C158-D4E5A137635F}"/>
          </ac:picMkLst>
        </pc:picChg>
        <pc:picChg chg="add mod">
          <ac:chgData name="David Scheltinga" userId="3dc576bd-1285-402b-840f-83c0d4d6a7b2" providerId="ADAL" clId="{6E621FE5-333A-43BC-8E5A-4057F5E8DFE1}" dt="2025-02-19T13:33:36.449" v="5929" actId="1076"/>
          <ac:picMkLst>
            <pc:docMk/>
            <pc:sldMk cId="1407299008" sldId="3400"/>
            <ac:picMk id="11" creationId="{5A657C57-6683-22DA-E758-2CA4C625C978}"/>
          </ac:picMkLst>
        </pc:picChg>
        <pc:picChg chg="add mod ord">
          <ac:chgData name="David Scheltinga" userId="3dc576bd-1285-402b-840f-83c0d4d6a7b2" providerId="ADAL" clId="{6E621FE5-333A-43BC-8E5A-4057F5E8DFE1}" dt="2025-02-19T14:42:57.899" v="6234" actId="164"/>
          <ac:picMkLst>
            <pc:docMk/>
            <pc:sldMk cId="1407299008" sldId="3400"/>
            <ac:picMk id="13" creationId="{BDC49715-90B0-5EF5-91F8-77E2B583E13C}"/>
          </ac:picMkLst>
        </pc:picChg>
      </pc:sldChg>
      <pc:sldChg chg="addSp delSp modSp add mod modAnim">
        <pc:chgData name="David Scheltinga" userId="3dc576bd-1285-402b-840f-83c0d4d6a7b2" providerId="ADAL" clId="{6E621FE5-333A-43BC-8E5A-4057F5E8DFE1}" dt="2025-02-19T15:17:08.472" v="6328" actId="1076"/>
        <pc:sldMkLst>
          <pc:docMk/>
          <pc:sldMk cId="2083342419" sldId="3401"/>
        </pc:sldMkLst>
        <pc:spChg chg="mod">
          <ac:chgData name="David Scheltinga" userId="3dc576bd-1285-402b-840f-83c0d4d6a7b2" providerId="ADAL" clId="{6E621FE5-333A-43BC-8E5A-4057F5E8DFE1}" dt="2025-02-18T04:51:24.097" v="5624" actId="20577"/>
          <ac:spMkLst>
            <pc:docMk/>
            <pc:sldMk cId="2083342419" sldId="3401"/>
            <ac:spMk id="2" creationId="{628E2B02-B2C5-E16D-644A-0EE5D0459094}"/>
          </ac:spMkLst>
        </pc:spChg>
        <pc:picChg chg="add mod">
          <ac:chgData name="David Scheltinga" userId="3dc576bd-1285-402b-840f-83c0d4d6a7b2" providerId="ADAL" clId="{6E621FE5-333A-43BC-8E5A-4057F5E8DFE1}" dt="2025-02-19T15:16:16.884" v="6319" actId="1076"/>
          <ac:picMkLst>
            <pc:docMk/>
            <pc:sldMk cId="2083342419" sldId="3401"/>
            <ac:picMk id="4" creationId="{83DA07A4-7382-E101-50F1-E0373F64CA57}"/>
          </ac:picMkLst>
        </pc:picChg>
        <pc:picChg chg="add mod">
          <ac:chgData name="David Scheltinga" userId="3dc576bd-1285-402b-840f-83c0d4d6a7b2" providerId="ADAL" clId="{6E621FE5-333A-43BC-8E5A-4057F5E8DFE1}" dt="2025-02-19T15:17:08.472" v="6328" actId="1076"/>
          <ac:picMkLst>
            <pc:docMk/>
            <pc:sldMk cId="2083342419" sldId="3401"/>
            <ac:picMk id="5" creationId="{2E60E7EA-DEF0-BDD7-6F57-CE1760398611}"/>
          </ac:picMkLst>
        </pc:picChg>
        <pc:picChg chg="add del">
          <ac:chgData name="David Scheltinga" userId="3dc576bd-1285-402b-840f-83c0d4d6a7b2" providerId="ADAL" clId="{6E621FE5-333A-43BC-8E5A-4057F5E8DFE1}" dt="2025-02-18T13:49:50.810" v="5678" actId="478"/>
          <ac:picMkLst>
            <pc:docMk/>
            <pc:sldMk cId="2083342419" sldId="3401"/>
            <ac:picMk id="6" creationId="{8C6B9205-B7C2-380E-6C4B-719DDB11DD3A}"/>
          </ac:picMkLst>
        </pc:picChg>
        <pc:picChg chg="del">
          <ac:chgData name="David Scheltinga" userId="3dc576bd-1285-402b-840f-83c0d4d6a7b2" providerId="ADAL" clId="{6E621FE5-333A-43BC-8E5A-4057F5E8DFE1}" dt="2025-02-18T04:51:29.391" v="5625" actId="478"/>
          <ac:picMkLst>
            <pc:docMk/>
            <pc:sldMk cId="2083342419" sldId="3401"/>
            <ac:picMk id="7" creationId="{B621A74F-4C63-4ECA-6352-4C3F72B0368B}"/>
          </ac:picMkLst>
        </pc:picChg>
        <pc:picChg chg="add mod ord">
          <ac:chgData name="David Scheltinga" userId="3dc576bd-1285-402b-840f-83c0d4d6a7b2" providerId="ADAL" clId="{6E621FE5-333A-43BC-8E5A-4057F5E8DFE1}" dt="2025-02-19T15:16:58.804" v="6326" actId="1076"/>
          <ac:picMkLst>
            <pc:docMk/>
            <pc:sldMk cId="2083342419" sldId="3401"/>
            <ac:picMk id="9" creationId="{BB9725B6-36DD-0C46-F2FB-6E2FA7337F91}"/>
          </ac:picMkLst>
        </pc:picChg>
        <pc:picChg chg="add mod">
          <ac:chgData name="David Scheltinga" userId="3dc576bd-1285-402b-840f-83c0d4d6a7b2" providerId="ADAL" clId="{6E621FE5-333A-43BC-8E5A-4057F5E8DFE1}" dt="2025-02-19T15:16:46.995" v="6324" actId="1076"/>
          <ac:picMkLst>
            <pc:docMk/>
            <pc:sldMk cId="2083342419" sldId="3401"/>
            <ac:picMk id="11" creationId="{6C4D7F4B-87D8-AABB-4F74-7525427D8BE9}"/>
          </ac:picMkLst>
        </pc:picChg>
        <pc:picChg chg="add mod">
          <ac:chgData name="David Scheltinga" userId="3dc576bd-1285-402b-840f-83c0d4d6a7b2" providerId="ADAL" clId="{6E621FE5-333A-43BC-8E5A-4057F5E8DFE1}" dt="2025-02-19T15:16:51.814" v="6325" actId="1076"/>
          <ac:picMkLst>
            <pc:docMk/>
            <pc:sldMk cId="2083342419" sldId="3401"/>
            <ac:picMk id="13" creationId="{2D69A9A9-8C17-CFCA-6467-B72F92181D01}"/>
          </ac:picMkLst>
        </pc:picChg>
        <pc:picChg chg="add mod">
          <ac:chgData name="David Scheltinga" userId="3dc576bd-1285-402b-840f-83c0d4d6a7b2" providerId="ADAL" clId="{6E621FE5-333A-43BC-8E5A-4057F5E8DFE1}" dt="2025-02-19T15:17:03.626" v="6327" actId="1076"/>
          <ac:picMkLst>
            <pc:docMk/>
            <pc:sldMk cId="2083342419" sldId="3401"/>
            <ac:picMk id="15" creationId="{C6855A9E-A8F4-0710-3A9A-D354F04BEE0A}"/>
          </ac:picMkLst>
        </pc:picChg>
      </pc:sldChg>
      <pc:sldChg chg="addSp modSp add mod modAnim">
        <pc:chgData name="David Scheltinga" userId="3dc576bd-1285-402b-840f-83c0d4d6a7b2" providerId="ADAL" clId="{6E621FE5-333A-43BC-8E5A-4057F5E8DFE1}" dt="2025-02-19T15:01:09.794" v="6292"/>
        <pc:sldMkLst>
          <pc:docMk/>
          <pc:sldMk cId="1439906380" sldId="3402"/>
        </pc:sldMkLst>
        <pc:spChg chg="mod">
          <ac:chgData name="David Scheltinga" userId="3dc576bd-1285-402b-840f-83c0d4d6a7b2" providerId="ADAL" clId="{6E621FE5-333A-43BC-8E5A-4057F5E8DFE1}" dt="2025-02-18T12:50:09.889" v="5645" actId="20577"/>
          <ac:spMkLst>
            <pc:docMk/>
            <pc:sldMk cId="1439906380" sldId="3402"/>
            <ac:spMk id="2" creationId="{2DEBC3E1-7F24-C4C9-3EA6-892151308D1E}"/>
          </ac:spMkLst>
        </pc:spChg>
        <pc:spChg chg="add mod">
          <ac:chgData name="David Scheltinga" userId="3dc576bd-1285-402b-840f-83c0d4d6a7b2" providerId="ADAL" clId="{6E621FE5-333A-43BC-8E5A-4057F5E8DFE1}" dt="2025-02-19T15:00:33.788" v="6287" actId="164"/>
          <ac:spMkLst>
            <pc:docMk/>
            <pc:sldMk cId="1439906380" sldId="3402"/>
            <ac:spMk id="10" creationId="{9D776A3A-CDAA-A81B-C608-BFC297ACB4E6}"/>
          </ac:spMkLst>
        </pc:spChg>
        <pc:grpChg chg="add mod">
          <ac:chgData name="David Scheltinga" userId="3dc576bd-1285-402b-840f-83c0d4d6a7b2" providerId="ADAL" clId="{6E621FE5-333A-43BC-8E5A-4057F5E8DFE1}" dt="2025-02-19T15:00:43.894" v="6289" actId="1076"/>
          <ac:grpSpMkLst>
            <pc:docMk/>
            <pc:sldMk cId="1439906380" sldId="3402"/>
            <ac:grpSpMk id="11" creationId="{6F8FA612-D00A-965F-6817-7B7B1A1BD6E6}"/>
          </ac:grpSpMkLst>
        </pc:grpChg>
        <pc:picChg chg="add mod ord">
          <ac:chgData name="David Scheltinga" userId="3dc576bd-1285-402b-840f-83c0d4d6a7b2" providerId="ADAL" clId="{6E621FE5-333A-43BC-8E5A-4057F5E8DFE1}" dt="2025-02-19T15:00:33.788" v="6287" actId="164"/>
          <ac:picMkLst>
            <pc:docMk/>
            <pc:sldMk cId="1439906380" sldId="3402"/>
            <ac:picMk id="3" creationId="{552B969A-1C98-4197-C9D8-C7D40482A117}"/>
          </ac:picMkLst>
        </pc:picChg>
        <pc:picChg chg="add mod ord">
          <ac:chgData name="David Scheltinga" userId="3dc576bd-1285-402b-840f-83c0d4d6a7b2" providerId="ADAL" clId="{6E621FE5-333A-43BC-8E5A-4057F5E8DFE1}" dt="2025-02-19T14:59:56.444" v="6281" actId="1076"/>
          <ac:picMkLst>
            <pc:docMk/>
            <pc:sldMk cId="1439906380" sldId="3402"/>
            <ac:picMk id="4" creationId="{547C5C3A-22D1-4E10-9C0B-AFE4050231C9}"/>
          </ac:picMkLst>
        </pc:picChg>
        <pc:picChg chg="add mod ord">
          <ac:chgData name="David Scheltinga" userId="3dc576bd-1285-402b-840f-83c0d4d6a7b2" providerId="ADAL" clId="{6E621FE5-333A-43BC-8E5A-4057F5E8DFE1}" dt="2025-02-19T14:58:26.243" v="6271" actId="1076"/>
          <ac:picMkLst>
            <pc:docMk/>
            <pc:sldMk cId="1439906380" sldId="3402"/>
            <ac:picMk id="5" creationId="{D94D66D3-46CE-0858-5138-AFC7882C75A9}"/>
          </ac:picMkLst>
        </pc:picChg>
        <pc:picChg chg="add mod ord">
          <ac:chgData name="David Scheltinga" userId="3dc576bd-1285-402b-840f-83c0d4d6a7b2" providerId="ADAL" clId="{6E621FE5-333A-43BC-8E5A-4057F5E8DFE1}" dt="2025-02-19T14:56:33.300" v="6258" actId="1076"/>
          <ac:picMkLst>
            <pc:docMk/>
            <pc:sldMk cId="1439906380" sldId="3402"/>
            <ac:picMk id="7" creationId="{4FB782EA-5261-F283-D562-439B9F965C5A}"/>
          </ac:picMkLst>
        </pc:picChg>
        <pc:picChg chg="add mod ord">
          <ac:chgData name="David Scheltinga" userId="3dc576bd-1285-402b-840f-83c0d4d6a7b2" providerId="ADAL" clId="{6E621FE5-333A-43BC-8E5A-4057F5E8DFE1}" dt="2025-02-19T14:58:12.084" v="6270" actId="1076"/>
          <ac:picMkLst>
            <pc:docMk/>
            <pc:sldMk cId="1439906380" sldId="3402"/>
            <ac:picMk id="9" creationId="{D35C927B-A966-DB3B-B429-277B193862A3}"/>
          </ac:picMkLst>
        </pc:picChg>
        <pc:picChg chg="add mod">
          <ac:chgData name="David Scheltinga" userId="3dc576bd-1285-402b-840f-83c0d4d6a7b2" providerId="ADAL" clId="{6E621FE5-333A-43BC-8E5A-4057F5E8DFE1}" dt="2025-02-19T15:00:55.603" v="6291"/>
          <ac:picMkLst>
            <pc:docMk/>
            <pc:sldMk cId="1439906380" sldId="3402"/>
            <ac:picMk id="12" creationId="{D7EB2024-EF37-C140-A0F2-068D789B3520}"/>
          </ac:picMkLst>
        </pc:picChg>
      </pc:sldChg>
      <pc:sldChg chg="addSp delSp modSp add mod delAnim modAnim">
        <pc:chgData name="David Scheltinga" userId="3dc576bd-1285-402b-840f-83c0d4d6a7b2" providerId="ADAL" clId="{6E621FE5-333A-43BC-8E5A-4057F5E8DFE1}" dt="2025-02-19T14:23:30.892" v="6086"/>
        <pc:sldMkLst>
          <pc:docMk/>
          <pc:sldMk cId="4192103931" sldId="3403"/>
        </pc:sldMkLst>
        <pc:spChg chg="mod ord">
          <ac:chgData name="David Scheltinga" userId="3dc576bd-1285-402b-840f-83c0d4d6a7b2" providerId="ADAL" clId="{6E621FE5-333A-43BC-8E5A-4057F5E8DFE1}" dt="2025-02-19T14:11:23.366" v="6058" actId="171"/>
          <ac:spMkLst>
            <pc:docMk/>
            <pc:sldMk cId="4192103931" sldId="3403"/>
            <ac:spMk id="2" creationId="{793B6348-91F8-0DC8-5CC3-21BCF272D6EE}"/>
          </ac:spMkLst>
        </pc:spChg>
        <pc:spChg chg="add del mod">
          <ac:chgData name="David Scheltinga" userId="3dc576bd-1285-402b-840f-83c0d4d6a7b2" providerId="ADAL" clId="{6E621FE5-333A-43BC-8E5A-4057F5E8DFE1}" dt="2025-02-18T12:55:22.645" v="5670" actId="5793"/>
          <ac:spMkLst>
            <pc:docMk/>
            <pc:sldMk cId="4192103931" sldId="3403"/>
            <ac:spMk id="4" creationId="{36440865-66FB-554E-2B96-86E20F612B8A}"/>
          </ac:spMkLst>
        </pc:spChg>
        <pc:spChg chg="add mod">
          <ac:chgData name="David Scheltinga" userId="3dc576bd-1285-402b-840f-83c0d4d6a7b2" providerId="ADAL" clId="{6E621FE5-333A-43BC-8E5A-4057F5E8DFE1}" dt="2025-02-19T14:19:55.641" v="6068" actId="1076"/>
          <ac:spMkLst>
            <pc:docMk/>
            <pc:sldMk cId="4192103931" sldId="3403"/>
            <ac:spMk id="10" creationId="{92940CD0-4BC3-CF93-28E7-1D278B481C70}"/>
          </ac:spMkLst>
        </pc:spChg>
        <pc:spChg chg="add mod ord">
          <ac:chgData name="David Scheltinga" userId="3dc576bd-1285-402b-840f-83c0d4d6a7b2" providerId="ADAL" clId="{6E621FE5-333A-43BC-8E5A-4057F5E8DFE1}" dt="2025-02-19T14:02:37.691" v="6031" actId="164"/>
          <ac:spMkLst>
            <pc:docMk/>
            <pc:sldMk cId="4192103931" sldId="3403"/>
            <ac:spMk id="11" creationId="{8906B35F-9902-E387-C7FB-8D345351AB3D}"/>
          </ac:spMkLst>
        </pc:spChg>
        <pc:spChg chg="add mod ord">
          <ac:chgData name="David Scheltinga" userId="3dc576bd-1285-402b-840f-83c0d4d6a7b2" providerId="ADAL" clId="{6E621FE5-333A-43BC-8E5A-4057F5E8DFE1}" dt="2025-02-19T14:03:20.198" v="6036" actId="164"/>
          <ac:spMkLst>
            <pc:docMk/>
            <pc:sldMk cId="4192103931" sldId="3403"/>
            <ac:spMk id="13" creationId="{2049D3B8-FFB9-BEE3-8EBE-167AF4404A74}"/>
          </ac:spMkLst>
        </pc:spChg>
        <pc:spChg chg="add mod ord">
          <ac:chgData name="David Scheltinga" userId="3dc576bd-1285-402b-840f-83c0d4d6a7b2" providerId="ADAL" clId="{6E621FE5-333A-43BC-8E5A-4057F5E8DFE1}" dt="2025-02-19T14:19:35.445" v="6067" actId="1076"/>
          <ac:spMkLst>
            <pc:docMk/>
            <pc:sldMk cId="4192103931" sldId="3403"/>
            <ac:spMk id="15" creationId="{D514CA8A-DCDE-F6B0-335B-7C4AD49E6ED2}"/>
          </ac:spMkLst>
        </pc:spChg>
        <pc:grpChg chg="add del mod">
          <ac:chgData name="David Scheltinga" userId="3dc576bd-1285-402b-840f-83c0d4d6a7b2" providerId="ADAL" clId="{6E621FE5-333A-43BC-8E5A-4057F5E8DFE1}" dt="2025-02-19T14:19:18.255" v="6066" actId="478"/>
          <ac:grpSpMkLst>
            <pc:docMk/>
            <pc:sldMk cId="4192103931" sldId="3403"/>
            <ac:grpSpMk id="6" creationId="{C5F26A64-4A93-9524-4DD2-A7BC3A544485}"/>
          </ac:grpSpMkLst>
        </pc:grpChg>
        <pc:grpChg chg="add mod">
          <ac:chgData name="David Scheltinga" userId="3dc576bd-1285-402b-840f-83c0d4d6a7b2" providerId="ADAL" clId="{6E621FE5-333A-43BC-8E5A-4057F5E8DFE1}" dt="2025-02-19T14:02:37.691" v="6031" actId="164"/>
          <ac:grpSpMkLst>
            <pc:docMk/>
            <pc:sldMk cId="4192103931" sldId="3403"/>
            <ac:grpSpMk id="12" creationId="{7C44E19D-0D7A-C5F6-4373-AB6E17654F04}"/>
          </ac:grpSpMkLst>
        </pc:grpChg>
        <pc:grpChg chg="add mod">
          <ac:chgData name="David Scheltinga" userId="3dc576bd-1285-402b-840f-83c0d4d6a7b2" providerId="ADAL" clId="{6E621FE5-333A-43BC-8E5A-4057F5E8DFE1}" dt="2025-02-19T14:03:20.198" v="6036" actId="164"/>
          <ac:grpSpMkLst>
            <pc:docMk/>
            <pc:sldMk cId="4192103931" sldId="3403"/>
            <ac:grpSpMk id="14" creationId="{6141F0EE-059C-7D9B-A796-FA125458F6C1}"/>
          </ac:grpSpMkLst>
        </pc:grpChg>
        <pc:grpChg chg="add mod">
          <ac:chgData name="David Scheltinga" userId="3dc576bd-1285-402b-840f-83c0d4d6a7b2" providerId="ADAL" clId="{6E621FE5-333A-43BC-8E5A-4057F5E8DFE1}" dt="2025-02-19T14:23:25.993" v="6085" actId="1076"/>
          <ac:grpSpMkLst>
            <pc:docMk/>
            <pc:sldMk cId="4192103931" sldId="3403"/>
            <ac:grpSpMk id="16" creationId="{36CA61FD-166C-C9A6-D994-7D13025FCEFC}"/>
          </ac:grpSpMkLst>
        </pc:grpChg>
        <pc:picChg chg="add del mod modCrop">
          <ac:chgData name="David Scheltinga" userId="3dc576bd-1285-402b-840f-83c0d4d6a7b2" providerId="ADAL" clId="{6E621FE5-333A-43BC-8E5A-4057F5E8DFE1}" dt="2025-02-19T14:08:48.458" v="6047" actId="478"/>
          <ac:picMkLst>
            <pc:docMk/>
            <pc:sldMk cId="4192103931" sldId="3403"/>
            <ac:picMk id="3" creationId="{5951C829-3333-D663-FAEA-590A7950B604}"/>
          </ac:picMkLst>
        </pc:picChg>
        <pc:picChg chg="add mod">
          <ac:chgData name="David Scheltinga" userId="3dc576bd-1285-402b-840f-83c0d4d6a7b2" providerId="ADAL" clId="{6E621FE5-333A-43BC-8E5A-4057F5E8DFE1}" dt="2025-02-19T14:02:37.691" v="6031" actId="164"/>
          <ac:picMkLst>
            <pc:docMk/>
            <pc:sldMk cId="4192103931" sldId="3403"/>
            <ac:picMk id="5" creationId="{2B9EA1AB-E5B9-85D2-19EB-63BC9965D7E6}"/>
          </ac:picMkLst>
        </pc:picChg>
        <pc:picChg chg="add mod">
          <ac:chgData name="David Scheltinga" userId="3dc576bd-1285-402b-840f-83c0d4d6a7b2" providerId="ADAL" clId="{6E621FE5-333A-43BC-8E5A-4057F5E8DFE1}" dt="2025-02-19T14:03:20.198" v="6036" actId="164"/>
          <ac:picMkLst>
            <pc:docMk/>
            <pc:sldMk cId="4192103931" sldId="3403"/>
            <ac:picMk id="7" creationId="{4F8E7F39-B5D1-94FA-CE7A-47BF3723DC95}"/>
          </ac:picMkLst>
        </pc:picChg>
        <pc:picChg chg="add del mod">
          <ac:chgData name="David Scheltinga" userId="3dc576bd-1285-402b-840f-83c0d4d6a7b2" providerId="ADAL" clId="{6E621FE5-333A-43BC-8E5A-4057F5E8DFE1}" dt="2025-02-19T14:19:55.641" v="6068" actId="1076"/>
          <ac:picMkLst>
            <pc:docMk/>
            <pc:sldMk cId="4192103931" sldId="3403"/>
            <ac:picMk id="8" creationId="{D763A16F-1598-70DB-4598-0C74D77FD74C}"/>
          </ac:picMkLst>
        </pc:picChg>
        <pc:picChg chg="add">
          <ac:chgData name="David Scheltinga" userId="3dc576bd-1285-402b-840f-83c0d4d6a7b2" providerId="ADAL" clId="{6E621FE5-333A-43BC-8E5A-4057F5E8DFE1}" dt="2025-02-18T14:04:37.680" v="5683" actId="22"/>
          <ac:picMkLst>
            <pc:docMk/>
            <pc:sldMk cId="4192103931" sldId="3403"/>
            <ac:picMk id="9" creationId="{40C3B002-8EA6-7B4E-7BE3-93554CF9C500}"/>
          </ac:picMkLst>
        </pc:picChg>
        <pc:picChg chg="add del ord">
          <ac:chgData name="David Scheltinga" userId="3dc576bd-1285-402b-840f-83c0d4d6a7b2" providerId="ADAL" clId="{6E621FE5-333A-43BC-8E5A-4057F5E8DFE1}" dt="2025-02-19T14:09:55.134" v="6051" actId="478"/>
          <ac:picMkLst>
            <pc:docMk/>
            <pc:sldMk cId="4192103931" sldId="3403"/>
            <ac:picMk id="18" creationId="{AE6E45AD-A194-392D-9A95-C394AFA7A09C}"/>
          </ac:picMkLst>
        </pc:picChg>
        <pc:picChg chg="add ord">
          <ac:chgData name="David Scheltinga" userId="3dc576bd-1285-402b-840f-83c0d4d6a7b2" providerId="ADAL" clId="{6E621FE5-333A-43BC-8E5A-4057F5E8DFE1}" dt="2025-02-19T14:10:54.445" v="6057"/>
          <ac:picMkLst>
            <pc:docMk/>
            <pc:sldMk cId="4192103931" sldId="3403"/>
            <ac:picMk id="20" creationId="{5D71C877-A3F8-2F7B-203E-8A868EC88193}"/>
          </ac:picMkLst>
        </pc:picChg>
      </pc:sldChg>
      <pc:sldChg chg="addSp modSp add mod modAnim">
        <pc:chgData name="David Scheltinga" userId="3dc576bd-1285-402b-840f-83c0d4d6a7b2" providerId="ADAL" clId="{6E621FE5-333A-43BC-8E5A-4057F5E8DFE1}" dt="2025-02-19T15:28:12.142" v="6816"/>
        <pc:sldMkLst>
          <pc:docMk/>
          <pc:sldMk cId="4014316304" sldId="3404"/>
        </pc:sldMkLst>
        <pc:spChg chg="mod">
          <ac:chgData name="David Scheltinga" userId="3dc576bd-1285-402b-840f-83c0d4d6a7b2" providerId="ADAL" clId="{6E621FE5-333A-43BC-8E5A-4057F5E8DFE1}" dt="2025-02-19T15:18:44.311" v="6355" actId="20577"/>
          <ac:spMkLst>
            <pc:docMk/>
            <pc:sldMk cId="4014316304" sldId="3404"/>
            <ac:spMk id="2" creationId="{D52AB725-B25D-7F31-19F2-E89ADF42420A}"/>
          </ac:spMkLst>
        </pc:spChg>
        <pc:spChg chg="mod">
          <ac:chgData name="David Scheltinga" userId="3dc576bd-1285-402b-840f-83c0d4d6a7b2" providerId="ADAL" clId="{6E621FE5-333A-43BC-8E5A-4057F5E8DFE1}" dt="2025-02-19T15:25:26.978" v="6806" actId="20577"/>
          <ac:spMkLst>
            <pc:docMk/>
            <pc:sldMk cId="4014316304" sldId="3404"/>
            <ac:spMk id="4" creationId="{B6A182F4-FEAC-964B-DD89-9FD62C47FD96}"/>
          </ac:spMkLst>
        </pc:spChg>
        <pc:spChg chg="add mod">
          <ac:chgData name="David Scheltinga" userId="3dc576bd-1285-402b-840f-83c0d4d6a7b2" providerId="ADAL" clId="{6E621FE5-333A-43BC-8E5A-4057F5E8DFE1}" dt="2025-02-19T15:27:54.254" v="6814" actId="164"/>
          <ac:spMkLst>
            <pc:docMk/>
            <pc:sldMk cId="4014316304" sldId="3404"/>
            <ac:spMk id="6" creationId="{27C39F57-9833-8479-E00D-3B5762ED1F4A}"/>
          </ac:spMkLst>
        </pc:spChg>
        <pc:grpChg chg="add mod">
          <ac:chgData name="David Scheltinga" userId="3dc576bd-1285-402b-840f-83c0d4d6a7b2" providerId="ADAL" clId="{6E621FE5-333A-43BC-8E5A-4057F5E8DFE1}" dt="2025-02-19T15:28:05.291" v="6815" actId="1076"/>
          <ac:grpSpMkLst>
            <pc:docMk/>
            <pc:sldMk cId="4014316304" sldId="3404"/>
            <ac:grpSpMk id="7" creationId="{F2C6C7A4-382B-D7C7-2ACC-768EB7B05F0A}"/>
          </ac:grpSpMkLst>
        </pc:grpChg>
        <pc:picChg chg="add mod ord">
          <ac:chgData name="David Scheltinga" userId="3dc576bd-1285-402b-840f-83c0d4d6a7b2" providerId="ADAL" clId="{6E621FE5-333A-43BC-8E5A-4057F5E8DFE1}" dt="2025-02-19T15:27:54.254" v="6814" actId="164"/>
          <ac:picMkLst>
            <pc:docMk/>
            <pc:sldMk cId="4014316304" sldId="3404"/>
            <ac:picMk id="5" creationId="{C111AD45-BC15-C541-E029-605A6686F12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2A1EB7-1D77-083A-93A7-F412161ED5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B2CA0E7-26CB-6D55-5354-AC90A89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8617A-FDFF-4158-A52E-6ACB3BB19880}" type="datetimeFigureOut">
              <a:rPr lang="en-AU" smtClean="0"/>
              <a:t>19/02/2025</a:t>
            </a:fld>
            <a:endParaRPr lang="en-AU"/>
          </a:p>
        </p:txBody>
      </p:sp>
      <p:sp>
        <p:nvSpPr>
          <p:cNvPr id="4" name="Footer Placeholder 3">
            <a:extLst>
              <a:ext uri="{FF2B5EF4-FFF2-40B4-BE49-F238E27FC236}">
                <a16:creationId xmlns:a16="http://schemas.microsoft.com/office/drawing/2014/main" id="{FE882257-B22D-A846-32B1-4EE130173E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B0E5A9D-8715-9B69-12E5-81B3B371C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FA356-0F6A-4F4E-805A-850FF9EF17D5}" type="slidenum">
              <a:rPr lang="en-AU" smtClean="0"/>
              <a:t>‹#›</a:t>
            </a:fld>
            <a:endParaRPr lang="en-AU"/>
          </a:p>
        </p:txBody>
      </p:sp>
    </p:spTree>
    <p:extLst>
      <p:ext uri="{BB962C8B-B14F-4D97-AF65-F5344CB8AC3E}">
        <p14:creationId xmlns:p14="http://schemas.microsoft.com/office/powerpoint/2010/main" val="276556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94648-7152-4E92-8374-2FAE3F1604D6}" type="datetimeFigureOut">
              <a:rPr lang="en-AU" smtClean="0"/>
              <a:t>19/02/2025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EC7C7-A5E7-4756-8666-42E09E2EC80E}" type="slidenum">
              <a:rPr lang="en-AU" smtClean="0"/>
              <a:t>‹#›</a:t>
            </a:fld>
            <a:endParaRPr lang="en-AU"/>
          </a:p>
        </p:txBody>
      </p:sp>
    </p:spTree>
    <p:extLst>
      <p:ext uri="{BB962C8B-B14F-4D97-AF65-F5344CB8AC3E}">
        <p14:creationId xmlns:p14="http://schemas.microsoft.com/office/powerpoint/2010/main" val="328656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1</a:t>
            </a:fld>
            <a:endParaRPr lang="en-AU"/>
          </a:p>
        </p:txBody>
      </p:sp>
    </p:spTree>
    <p:extLst>
      <p:ext uri="{BB962C8B-B14F-4D97-AF65-F5344CB8AC3E}">
        <p14:creationId xmlns:p14="http://schemas.microsoft.com/office/powerpoint/2010/main" val="321347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7</a:t>
            </a:fld>
            <a:endParaRPr lang="en-AU"/>
          </a:p>
        </p:txBody>
      </p:sp>
    </p:spTree>
    <p:extLst>
      <p:ext uri="{BB962C8B-B14F-4D97-AF65-F5344CB8AC3E}">
        <p14:creationId xmlns:p14="http://schemas.microsoft.com/office/powerpoint/2010/main" val="34565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9</a:t>
            </a:fld>
            <a:endParaRPr lang="en-AU"/>
          </a:p>
        </p:txBody>
      </p:sp>
    </p:spTree>
    <p:extLst>
      <p:ext uri="{BB962C8B-B14F-4D97-AF65-F5344CB8AC3E}">
        <p14:creationId xmlns:p14="http://schemas.microsoft.com/office/powerpoint/2010/main" val="142775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14</a:t>
            </a:fld>
            <a:endParaRPr lang="en-AU"/>
          </a:p>
        </p:txBody>
      </p:sp>
    </p:spTree>
    <p:extLst>
      <p:ext uri="{BB962C8B-B14F-4D97-AF65-F5344CB8AC3E}">
        <p14:creationId xmlns:p14="http://schemas.microsoft.com/office/powerpoint/2010/main" val="26275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16</a:t>
            </a:fld>
            <a:endParaRPr lang="en-AU"/>
          </a:p>
        </p:txBody>
      </p:sp>
    </p:spTree>
    <p:extLst>
      <p:ext uri="{BB962C8B-B14F-4D97-AF65-F5344CB8AC3E}">
        <p14:creationId xmlns:p14="http://schemas.microsoft.com/office/powerpoint/2010/main" val="239758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17</a:t>
            </a:fld>
            <a:endParaRPr lang="en-AU"/>
          </a:p>
        </p:txBody>
      </p:sp>
    </p:spTree>
    <p:extLst>
      <p:ext uri="{BB962C8B-B14F-4D97-AF65-F5344CB8AC3E}">
        <p14:creationId xmlns:p14="http://schemas.microsoft.com/office/powerpoint/2010/main" val="24462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21</a:t>
            </a:fld>
            <a:endParaRPr lang="en-AU"/>
          </a:p>
        </p:txBody>
      </p:sp>
    </p:spTree>
    <p:extLst>
      <p:ext uri="{BB962C8B-B14F-4D97-AF65-F5344CB8AC3E}">
        <p14:creationId xmlns:p14="http://schemas.microsoft.com/office/powerpoint/2010/main" val="268824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26</a:t>
            </a:fld>
            <a:endParaRPr lang="en-AU"/>
          </a:p>
        </p:txBody>
      </p:sp>
    </p:spTree>
    <p:extLst>
      <p:ext uri="{BB962C8B-B14F-4D97-AF65-F5344CB8AC3E}">
        <p14:creationId xmlns:p14="http://schemas.microsoft.com/office/powerpoint/2010/main" val="371460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703CD8F-FA19-4A4C-8DBF-8D2B02C39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764"/>
            <a:ext cx="12192000" cy="6858000"/>
          </a:xfrm>
          <a:prstGeom prst="rect">
            <a:avLst/>
          </a:prstGeom>
        </p:spPr>
      </p:pic>
      <p:sp>
        <p:nvSpPr>
          <p:cNvPr id="2" name="Title 1">
            <a:extLst>
              <a:ext uri="{FF2B5EF4-FFF2-40B4-BE49-F238E27FC236}">
                <a16:creationId xmlns:a16="http://schemas.microsoft.com/office/drawing/2014/main" id="{D8423F3D-6480-4531-9F27-BC6378BEFE1C}"/>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40B6E98-2F00-4D46-BD83-6F7C08B87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974B7E-D160-4C7A-A8FA-2F8F08C9DCDE}"/>
              </a:ext>
            </a:extLst>
          </p:cNvPr>
          <p:cNvSpPr>
            <a:spLocks noGrp="1"/>
          </p:cNvSpPr>
          <p:nvPr>
            <p:ph type="dt" sz="half" idx="10"/>
          </p:nvPr>
        </p:nvSpPr>
        <p:spPr/>
        <p:txBody>
          <a:bodyPr/>
          <a:lstStyle/>
          <a:p>
            <a:fld id="{DF86E207-B0FF-4604-8A75-3FFA1445C834}" type="datetimeFigureOut">
              <a:rPr lang="en-AU" smtClean="0"/>
              <a:t>19/02/2025</a:t>
            </a:fld>
            <a:endParaRPr lang="en-AU"/>
          </a:p>
        </p:txBody>
      </p:sp>
      <p:sp>
        <p:nvSpPr>
          <p:cNvPr id="5" name="Footer Placeholder 4">
            <a:extLst>
              <a:ext uri="{FF2B5EF4-FFF2-40B4-BE49-F238E27FC236}">
                <a16:creationId xmlns:a16="http://schemas.microsoft.com/office/drawing/2014/main" id="{32EF8FEA-774A-4CFE-9584-C58AD23B6D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0CABCB-8498-477F-967F-BD89550A846A}"/>
              </a:ext>
            </a:extLst>
          </p:cNvPr>
          <p:cNvSpPr>
            <a:spLocks noGrp="1"/>
          </p:cNvSpPr>
          <p:nvPr>
            <p:ph type="sldNum" sz="quarter" idx="12"/>
          </p:nvPr>
        </p:nvSpPr>
        <p:spPr/>
        <p:txBody>
          <a:bodyPr/>
          <a:lstStyle/>
          <a:p>
            <a:fld id="{9BFFC3E1-27DB-453B-A7B6-7FC7E20AE116}" type="slidenum">
              <a:rPr lang="en-AU" smtClean="0"/>
              <a:t>‹#›</a:t>
            </a:fld>
            <a:endParaRPr lang="en-AU"/>
          </a:p>
        </p:txBody>
      </p:sp>
      <p:pic>
        <p:nvPicPr>
          <p:cNvPr id="9" name="Picture 8" descr="Logo, company name&#10;&#10;Description automatically generated">
            <a:extLst>
              <a:ext uri="{FF2B5EF4-FFF2-40B4-BE49-F238E27FC236}">
                <a16:creationId xmlns:a16="http://schemas.microsoft.com/office/drawing/2014/main" id="{84E4F992-E1FD-4BCD-8C24-66834A475D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1991" y="305537"/>
            <a:ext cx="3002919" cy="978015"/>
          </a:xfrm>
          <a:prstGeom prst="rect">
            <a:avLst/>
          </a:prstGeom>
        </p:spPr>
      </p:pic>
      <p:pic>
        <p:nvPicPr>
          <p:cNvPr id="11" name="Picture 10" descr="Logo, company name&#10;&#10;Description automatically generated">
            <a:extLst>
              <a:ext uri="{FF2B5EF4-FFF2-40B4-BE49-F238E27FC236}">
                <a16:creationId xmlns:a16="http://schemas.microsoft.com/office/drawing/2014/main" id="{ADAC0A91-A2AE-2494-8E76-6E69DAB209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352" y="357295"/>
            <a:ext cx="3073817" cy="1087872"/>
          </a:xfrm>
          <a:prstGeom prst="rect">
            <a:avLst/>
          </a:prstGeom>
        </p:spPr>
      </p:pic>
    </p:spTree>
    <p:extLst>
      <p:ext uri="{BB962C8B-B14F-4D97-AF65-F5344CB8AC3E}">
        <p14:creationId xmlns:p14="http://schemas.microsoft.com/office/powerpoint/2010/main" val="255944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9561-361B-5787-8D8C-D9A84102F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CACA0F4-9527-0AA2-7646-75DDFC741C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15042F3-2FA7-D974-C611-869A30C88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1C043-2D8C-173A-F623-96D0847EC1D9}"/>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6" name="Footer Placeholder 5">
            <a:extLst>
              <a:ext uri="{FF2B5EF4-FFF2-40B4-BE49-F238E27FC236}">
                <a16:creationId xmlns:a16="http://schemas.microsoft.com/office/drawing/2014/main" id="{61BD6502-044C-DDD6-1F8E-C44AF35FBC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7BDFC3E-54FF-FC96-51F8-9CB29477179A}"/>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162457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1C27-28EA-9D60-749B-5BB3DBE32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6B551B9-7456-8E2E-F2CE-D5C1631DB6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6D1E67E-98B6-8B1B-D48A-C6A4E1F49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D00C6-6ACE-84DC-AE7F-BD7F4486062B}"/>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6" name="Footer Placeholder 5">
            <a:extLst>
              <a:ext uri="{FF2B5EF4-FFF2-40B4-BE49-F238E27FC236}">
                <a16:creationId xmlns:a16="http://schemas.microsoft.com/office/drawing/2014/main" id="{EED26931-5C74-E455-A277-D470DDB4B8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9A5FB2-1486-65A4-4F0C-C36306521A8C}"/>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228832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E9CE-3DCF-9C3E-2D38-5AD5A14048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576B0D-0ED2-6922-26A1-6E27255A3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000C7F-B583-BD5A-0EE7-183CB431B816}"/>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76BA848D-ED36-B5AE-F54C-7992FA5314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2EE36C-60DE-B5E6-2B61-49CE92217C40}"/>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361991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F8A11-62B0-DBFD-176A-4FCBDE5008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44EEBC-D5F5-0762-2DCD-9F9A08F84A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4238B4-04D6-ABA4-28B6-A0B5AE22A22C}"/>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5947A48E-9F14-A007-4BE9-847E309642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122A5B-9B5F-F59D-9422-B02B4FD75677}"/>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17466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703CD8F-FA19-4A4C-8DBF-8D2B02C39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764"/>
            <a:ext cx="12192000" cy="6858000"/>
          </a:xfrm>
          <a:prstGeom prst="rect">
            <a:avLst/>
          </a:prstGeom>
        </p:spPr>
      </p:pic>
      <p:sp>
        <p:nvSpPr>
          <p:cNvPr id="2" name="Title 1">
            <a:extLst>
              <a:ext uri="{FF2B5EF4-FFF2-40B4-BE49-F238E27FC236}">
                <a16:creationId xmlns:a16="http://schemas.microsoft.com/office/drawing/2014/main" id="{D8423F3D-6480-4531-9F27-BC6378BEFE1C}"/>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40B6E98-2F00-4D46-BD83-6F7C08B87F4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F6974B7E-D160-4C7A-A8FA-2F8F08C9DCDE}"/>
              </a:ext>
            </a:extLst>
          </p:cNvPr>
          <p:cNvSpPr>
            <a:spLocks noGrp="1"/>
          </p:cNvSpPr>
          <p:nvPr>
            <p:ph type="dt" sz="half" idx="10"/>
          </p:nvPr>
        </p:nvSpPr>
        <p:spPr/>
        <p:txBody>
          <a:bodyPr/>
          <a:lstStyle/>
          <a:p>
            <a:fld id="{DF86E207-B0FF-4604-8A75-3FFA1445C834}" type="datetimeFigureOut">
              <a:rPr lang="en-AU" smtClean="0"/>
              <a:t>19/02/2025</a:t>
            </a:fld>
            <a:endParaRPr lang="en-AU"/>
          </a:p>
        </p:txBody>
      </p:sp>
      <p:sp>
        <p:nvSpPr>
          <p:cNvPr id="5" name="Footer Placeholder 4">
            <a:extLst>
              <a:ext uri="{FF2B5EF4-FFF2-40B4-BE49-F238E27FC236}">
                <a16:creationId xmlns:a16="http://schemas.microsoft.com/office/drawing/2014/main" id="{32EF8FEA-774A-4CFE-9584-C58AD23B6D41}"/>
              </a:ext>
            </a:extLst>
          </p:cNvPr>
          <p:cNvSpPr>
            <a:spLocks noGrp="1"/>
          </p:cNvSpPr>
          <p:nvPr>
            <p:ph type="ftr" sz="quarter" idx="11"/>
          </p:nvPr>
        </p:nvSpPr>
        <p:spPr/>
        <p:txBody>
          <a:bodyPr/>
          <a:lstStyle/>
          <a:p>
            <a:r>
              <a:rPr lang="en-US" dirty="0"/>
              <a:t>qldwater.com.au</a:t>
            </a:r>
            <a:endParaRPr lang="en-AU" dirty="0"/>
          </a:p>
        </p:txBody>
      </p:sp>
      <p:sp>
        <p:nvSpPr>
          <p:cNvPr id="6" name="Slide Number Placeholder 5">
            <a:extLst>
              <a:ext uri="{FF2B5EF4-FFF2-40B4-BE49-F238E27FC236}">
                <a16:creationId xmlns:a16="http://schemas.microsoft.com/office/drawing/2014/main" id="{890CABCB-8498-477F-967F-BD89550A846A}"/>
              </a:ext>
            </a:extLst>
          </p:cNvPr>
          <p:cNvSpPr>
            <a:spLocks noGrp="1"/>
          </p:cNvSpPr>
          <p:nvPr>
            <p:ph type="sldNum" sz="quarter" idx="12"/>
          </p:nvPr>
        </p:nvSpPr>
        <p:spPr/>
        <p:txBody>
          <a:bodyPr/>
          <a:lstStyle/>
          <a:p>
            <a:fld id="{9BFFC3E1-27DB-453B-A7B6-7FC7E20AE116}" type="slidenum">
              <a:rPr lang="en-AU" smtClean="0"/>
              <a:t>‹#›</a:t>
            </a:fld>
            <a:endParaRPr lang="en-AU"/>
          </a:p>
        </p:txBody>
      </p:sp>
      <p:pic>
        <p:nvPicPr>
          <p:cNvPr id="15" name="Picture 14" descr="A blue water droplet with white text&#10;&#10;Description automatically generated">
            <a:extLst>
              <a:ext uri="{FF2B5EF4-FFF2-40B4-BE49-F238E27FC236}">
                <a16:creationId xmlns:a16="http://schemas.microsoft.com/office/drawing/2014/main" id="{775C5C2E-84A4-8751-7116-85549391F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257" y="4880037"/>
            <a:ext cx="979638" cy="1333024"/>
          </a:xfrm>
          <a:prstGeom prst="rect">
            <a:avLst/>
          </a:prstGeom>
        </p:spPr>
      </p:pic>
    </p:spTree>
    <p:extLst>
      <p:ext uri="{BB962C8B-B14F-4D97-AF65-F5344CB8AC3E}">
        <p14:creationId xmlns:p14="http://schemas.microsoft.com/office/powerpoint/2010/main" val="205630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CE30-76E7-123A-09BB-0AEE1D6DAF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3193902-B16F-3DCE-DBB5-CB88F6A7C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2F0880A-7FA1-4C7C-3510-9D769F059A57}"/>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02DEF332-3BE5-4922-4CA1-D0BD7270BE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8C7ABF-527B-3942-8884-2B0E677E5E8C}"/>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420890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4A4E-5316-B5B0-805E-E9898AEB9E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605B83-78E9-3FE1-0421-022BC0B94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3BA587-E0C0-C27E-D957-E487AD826AA1}"/>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96FCC8AF-AB6E-BBBC-27B4-94EA74BDEE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8480D3-9292-25B9-2F08-B87E29C72299}"/>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357496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FF01-EBDF-848B-BC06-90B0108B2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058E46-E16D-5CDA-3C16-CDE805763B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14A56-D9E6-ABDB-B156-FD9D85E23A65}"/>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67041F8D-BD90-A06F-A811-7AF42CA19F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080057-F415-D8B8-4C49-E1BD4256FBDA}"/>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292736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78A4-EAFE-1825-ECFA-5066CD35FF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F2CF2D-E400-9DFF-8D9B-EE5E583FC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5F53C50-25AE-032C-4304-A43D23469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2557D67-AEDC-C732-DE5E-7B73888E1022}"/>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6" name="Footer Placeholder 5">
            <a:extLst>
              <a:ext uri="{FF2B5EF4-FFF2-40B4-BE49-F238E27FC236}">
                <a16:creationId xmlns:a16="http://schemas.microsoft.com/office/drawing/2014/main" id="{88FAD7D2-903A-BF2C-0518-516248919D4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65BB9B-EDEE-0506-6BD8-1F96DD1AC5C8}"/>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291039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E193-34A9-89DE-4662-3B5ACD50B13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4AF84D-1448-1C5F-C162-1D87E4704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B0357-4586-0E5B-C348-DC0C0402B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48DCB80-029E-D422-179D-B47EB2BF3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2E140-C0B1-BE40-BD36-794173A16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456863A-11E9-2360-B16E-5E4F932E140F}"/>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8" name="Footer Placeholder 7">
            <a:extLst>
              <a:ext uri="{FF2B5EF4-FFF2-40B4-BE49-F238E27FC236}">
                <a16:creationId xmlns:a16="http://schemas.microsoft.com/office/drawing/2014/main" id="{AB91A058-5FAF-5CE4-140B-A4E29318CC0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CD6AB20-6B2E-9BC7-2EBD-8F4F0E6CF821}"/>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120133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771F-EFEB-4F88-7BDE-DB32ED55D73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5989DDD-6156-EBED-A2FD-0D0B46590E0D}"/>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4" name="Footer Placeholder 3">
            <a:extLst>
              <a:ext uri="{FF2B5EF4-FFF2-40B4-BE49-F238E27FC236}">
                <a16:creationId xmlns:a16="http://schemas.microsoft.com/office/drawing/2014/main" id="{3601F90D-4EAB-8A62-3894-54D85BBF880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8A9B0B7-3435-75B5-BD45-0E7F9FD7AA43}"/>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5902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1022B-B8DF-5791-E988-9F3D644A60B0}"/>
              </a:ext>
            </a:extLst>
          </p:cNvPr>
          <p:cNvSpPr>
            <a:spLocks noGrp="1"/>
          </p:cNvSpPr>
          <p:nvPr>
            <p:ph type="dt" sz="half" idx="10"/>
          </p:nvPr>
        </p:nvSpPr>
        <p:spPr/>
        <p:txBody>
          <a:bodyPr/>
          <a:lstStyle/>
          <a:p>
            <a:fld id="{EAC1A52D-7E3F-4203-AABA-95E6CE8BAAB0}" type="datetimeFigureOut">
              <a:rPr lang="en-AU" smtClean="0"/>
              <a:t>19/02/2025</a:t>
            </a:fld>
            <a:endParaRPr lang="en-AU"/>
          </a:p>
        </p:txBody>
      </p:sp>
      <p:sp>
        <p:nvSpPr>
          <p:cNvPr id="3" name="Footer Placeholder 2">
            <a:extLst>
              <a:ext uri="{FF2B5EF4-FFF2-40B4-BE49-F238E27FC236}">
                <a16:creationId xmlns:a16="http://schemas.microsoft.com/office/drawing/2014/main" id="{ED1BA65F-5179-C94D-0A5C-485F8163856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6B03054-6F58-4EA6-F80F-A561AA0E6567}"/>
              </a:ext>
            </a:extLst>
          </p:cNvPr>
          <p:cNvSpPr>
            <a:spLocks noGrp="1"/>
          </p:cNvSpPr>
          <p:nvPr>
            <p:ph type="sldNum" sz="quarter" idx="12"/>
          </p:nvPr>
        </p:nvSpPr>
        <p:spPr/>
        <p:txBody>
          <a:bodyPr/>
          <a:lstStyle/>
          <a:p>
            <a:fld id="{2BE0E926-9555-4F68-9BC9-A03E31F3B325}" type="slidenum">
              <a:rPr lang="en-AU" smtClean="0"/>
              <a:t>‹#›</a:t>
            </a:fld>
            <a:endParaRPr lang="en-AU"/>
          </a:p>
        </p:txBody>
      </p:sp>
    </p:spTree>
    <p:extLst>
      <p:ext uri="{BB962C8B-B14F-4D97-AF65-F5344CB8AC3E}">
        <p14:creationId xmlns:p14="http://schemas.microsoft.com/office/powerpoint/2010/main" val="29377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E7EFB-E089-5698-3DF8-23718663F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2862FE7-BACB-3035-598F-437122E93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755053-0370-C07E-50AC-6867EBDC7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C1A52D-7E3F-4203-AABA-95E6CE8BAAB0}" type="datetimeFigureOut">
              <a:rPr lang="en-AU" smtClean="0"/>
              <a:t>19/02/2025</a:t>
            </a:fld>
            <a:endParaRPr lang="en-AU"/>
          </a:p>
        </p:txBody>
      </p:sp>
      <p:sp>
        <p:nvSpPr>
          <p:cNvPr id="5" name="Footer Placeholder 4">
            <a:extLst>
              <a:ext uri="{FF2B5EF4-FFF2-40B4-BE49-F238E27FC236}">
                <a16:creationId xmlns:a16="http://schemas.microsoft.com/office/drawing/2014/main" id="{C17D48E7-CD7D-78DF-0B22-A01801764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DBC3938-F392-23CA-3CD8-0FB3BD58C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E0E926-9555-4F68-9BC9-A03E31F3B325}" type="slidenum">
              <a:rPr lang="en-AU" smtClean="0"/>
              <a:t>‹#›</a:t>
            </a:fld>
            <a:endParaRPr lang="en-AU"/>
          </a:p>
        </p:txBody>
      </p:sp>
    </p:spTree>
    <p:extLst>
      <p:ext uri="{BB962C8B-B14F-4D97-AF65-F5344CB8AC3E}">
        <p14:creationId xmlns:p14="http://schemas.microsoft.com/office/powerpoint/2010/main" val="20056383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hyperlink" Target="mailto:dscheltinga@qldwater.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qldwater.com.au/" TargetMode="External"/><Relationship Id="rId4" Type="http://schemas.openxmlformats.org/officeDocument/2006/relationships/hyperlink" Target="mailto:jdean@qldwater.com.au" TargetMode="External"/></Relationships>
</file>

<file path=ppt/slides/_rels/slide27.xml.rels><?xml version="1.0" encoding="UTF-8" standalone="yes"?>
<Relationships xmlns="http://schemas.openxmlformats.org/package/2006/relationships"><Relationship Id="rId26" Type="http://schemas.openxmlformats.org/officeDocument/2006/relationships/image" Target="../media/image77.png"/><Relationship Id="rId21" Type="http://schemas.openxmlformats.org/officeDocument/2006/relationships/image" Target="../media/image73.png"/><Relationship Id="rId42" Type="http://schemas.openxmlformats.org/officeDocument/2006/relationships/image" Target="../media/image19.png"/><Relationship Id="rId47" Type="http://schemas.openxmlformats.org/officeDocument/2006/relationships/image" Target="../media/image93.png"/><Relationship Id="rId63" Type="http://schemas.openxmlformats.org/officeDocument/2006/relationships/image" Target="../media/image105.png"/><Relationship Id="rId68" Type="http://schemas.openxmlformats.org/officeDocument/2006/relationships/image" Target="../media/image108.png"/><Relationship Id="rId2" Type="http://schemas.openxmlformats.org/officeDocument/2006/relationships/image" Target="../media/image13.png"/><Relationship Id="rId16" Type="http://schemas.openxmlformats.org/officeDocument/2006/relationships/image" Target="../media/image69.png"/><Relationship Id="rId29" Type="http://schemas.openxmlformats.org/officeDocument/2006/relationships/image" Target="../media/image80.png"/><Relationship Id="rId11" Type="http://schemas.openxmlformats.org/officeDocument/2006/relationships/image" Target="../media/image64.png"/><Relationship Id="rId24" Type="http://schemas.openxmlformats.org/officeDocument/2006/relationships/image" Target="../media/image15.png"/><Relationship Id="rId32" Type="http://schemas.openxmlformats.org/officeDocument/2006/relationships/image" Target="../media/image83.png"/><Relationship Id="rId37" Type="http://schemas.openxmlformats.org/officeDocument/2006/relationships/image" Target="../media/image86.png"/><Relationship Id="rId40" Type="http://schemas.openxmlformats.org/officeDocument/2006/relationships/image" Target="../media/image88.png"/><Relationship Id="rId45" Type="http://schemas.openxmlformats.org/officeDocument/2006/relationships/image" Target="../media/image92.png"/><Relationship Id="rId53" Type="http://schemas.openxmlformats.org/officeDocument/2006/relationships/image" Target="../media/image23.png"/><Relationship Id="rId58" Type="http://schemas.openxmlformats.org/officeDocument/2006/relationships/image" Target="../media/image100.png"/><Relationship Id="rId66" Type="http://schemas.openxmlformats.org/officeDocument/2006/relationships/image" Target="../media/image106.png"/><Relationship Id="rId74" Type="http://schemas.openxmlformats.org/officeDocument/2006/relationships/image" Target="../media/image111.png"/><Relationship Id="rId5" Type="http://schemas.openxmlformats.org/officeDocument/2006/relationships/image" Target="../media/image58.png"/><Relationship Id="rId61" Type="http://schemas.openxmlformats.org/officeDocument/2006/relationships/image" Target="../media/image103.png"/><Relationship Id="rId19" Type="http://schemas.openxmlformats.org/officeDocument/2006/relationships/image" Target="../media/image71.png"/><Relationship Id="rId14" Type="http://schemas.openxmlformats.org/officeDocument/2006/relationships/image" Target="../media/image67.png"/><Relationship Id="rId22" Type="http://schemas.openxmlformats.org/officeDocument/2006/relationships/image" Target="../media/image74.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5.png"/><Relationship Id="rId43" Type="http://schemas.openxmlformats.org/officeDocument/2006/relationships/image" Target="../media/image90.png"/><Relationship Id="rId48" Type="http://schemas.openxmlformats.org/officeDocument/2006/relationships/image" Target="../media/image94.png"/><Relationship Id="rId56" Type="http://schemas.openxmlformats.org/officeDocument/2006/relationships/image" Target="../media/image98.png"/><Relationship Id="rId64" Type="http://schemas.openxmlformats.org/officeDocument/2006/relationships/image" Target="../media/image25.png"/><Relationship Id="rId69" Type="http://schemas.openxmlformats.org/officeDocument/2006/relationships/image" Target="../media/image109.png"/><Relationship Id="rId8" Type="http://schemas.openxmlformats.org/officeDocument/2006/relationships/image" Target="../media/image61.png"/><Relationship Id="rId51" Type="http://schemas.openxmlformats.org/officeDocument/2006/relationships/image" Target="../media/image96.png"/><Relationship Id="rId72" Type="http://schemas.openxmlformats.org/officeDocument/2006/relationships/image" Target="../media/image28.png"/><Relationship Id="rId3" Type="http://schemas.openxmlformats.org/officeDocument/2006/relationships/image" Target="../media/image56.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18.png"/><Relationship Id="rId46" Type="http://schemas.openxmlformats.org/officeDocument/2006/relationships/image" Target="../media/image20.png"/><Relationship Id="rId59" Type="http://schemas.openxmlformats.org/officeDocument/2006/relationships/image" Target="../media/image101.png"/><Relationship Id="rId67" Type="http://schemas.openxmlformats.org/officeDocument/2006/relationships/image" Target="../media/image107.png"/><Relationship Id="rId20" Type="http://schemas.openxmlformats.org/officeDocument/2006/relationships/image" Target="../media/image72.png"/><Relationship Id="rId41" Type="http://schemas.openxmlformats.org/officeDocument/2006/relationships/image" Target="../media/image89.png"/><Relationship Id="rId54" Type="http://schemas.openxmlformats.org/officeDocument/2006/relationships/image" Target="../media/image97.png"/><Relationship Id="rId62" Type="http://schemas.openxmlformats.org/officeDocument/2006/relationships/image" Target="../media/image104.png"/><Relationship Id="rId70"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9.png"/><Relationship Id="rId15" Type="http://schemas.openxmlformats.org/officeDocument/2006/relationships/image" Target="../media/image68.png"/><Relationship Id="rId23" Type="http://schemas.openxmlformats.org/officeDocument/2006/relationships/image" Target="../media/image75.png"/><Relationship Id="rId28" Type="http://schemas.openxmlformats.org/officeDocument/2006/relationships/image" Target="../media/image79.png"/><Relationship Id="rId36" Type="http://schemas.openxmlformats.org/officeDocument/2006/relationships/image" Target="../media/image17.png"/><Relationship Id="rId49" Type="http://schemas.openxmlformats.org/officeDocument/2006/relationships/image" Target="../media/image95.png"/><Relationship Id="rId57" Type="http://schemas.openxmlformats.org/officeDocument/2006/relationships/image" Target="../media/image99.png"/><Relationship Id="rId10" Type="http://schemas.openxmlformats.org/officeDocument/2006/relationships/image" Target="../media/image63.png"/><Relationship Id="rId31" Type="http://schemas.openxmlformats.org/officeDocument/2006/relationships/image" Target="../media/image82.png"/><Relationship Id="rId44" Type="http://schemas.openxmlformats.org/officeDocument/2006/relationships/image" Target="../media/image91.png"/><Relationship Id="rId52" Type="http://schemas.openxmlformats.org/officeDocument/2006/relationships/image" Target="../media/image22.png"/><Relationship Id="rId60" Type="http://schemas.openxmlformats.org/officeDocument/2006/relationships/image" Target="../media/image102.png"/><Relationship Id="rId65" Type="http://schemas.openxmlformats.org/officeDocument/2006/relationships/image" Target="../media/image26.png"/><Relationship Id="rId73" Type="http://schemas.openxmlformats.org/officeDocument/2006/relationships/image" Target="../media/image29.png"/><Relationship Id="rId4" Type="http://schemas.openxmlformats.org/officeDocument/2006/relationships/image" Target="../media/image57.png"/><Relationship Id="rId9" Type="http://schemas.openxmlformats.org/officeDocument/2006/relationships/image" Target="../media/image62.png"/><Relationship Id="rId13" Type="http://schemas.openxmlformats.org/officeDocument/2006/relationships/image" Target="../media/image66.png"/><Relationship Id="rId18" Type="http://schemas.openxmlformats.org/officeDocument/2006/relationships/image" Target="../media/image14.png"/><Relationship Id="rId39" Type="http://schemas.openxmlformats.org/officeDocument/2006/relationships/image" Target="../media/image87.png"/><Relationship Id="rId34" Type="http://schemas.openxmlformats.org/officeDocument/2006/relationships/image" Target="../media/image16.png"/><Relationship Id="rId50" Type="http://schemas.openxmlformats.org/officeDocument/2006/relationships/image" Target="../media/image21.png"/><Relationship Id="rId55" Type="http://schemas.openxmlformats.org/officeDocument/2006/relationships/image" Target="../media/image24.png"/><Relationship Id="rId7" Type="http://schemas.openxmlformats.org/officeDocument/2006/relationships/image" Target="../media/image60.png"/><Relationship Id="rId71"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jpg"/><Relationship Id="rId11" Type="http://schemas.openxmlformats.org/officeDocument/2006/relationships/image" Target="../media/image121.jp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FA55F-AB54-B2D0-CB7B-B83F8AFA4AC2}"/>
              </a:ext>
            </a:extLst>
          </p:cNvPr>
          <p:cNvPicPr>
            <a:picLocks noChangeAspect="1"/>
          </p:cNvPicPr>
          <p:nvPr/>
        </p:nvPicPr>
        <p:blipFill rotWithShape="1">
          <a:blip r:embed="rId3"/>
          <a:srcRect t="4227" r="33775" b="64464"/>
          <a:stretch/>
        </p:blipFill>
        <p:spPr>
          <a:xfrm>
            <a:off x="1" y="1536568"/>
            <a:ext cx="8074152" cy="2067748"/>
          </a:xfrm>
          <a:prstGeom prst="rect">
            <a:avLst/>
          </a:prstGeom>
        </p:spPr>
      </p:pic>
      <p:pic>
        <p:nvPicPr>
          <p:cNvPr id="9" name="Content Placeholder 8">
            <a:extLst>
              <a:ext uri="{FF2B5EF4-FFF2-40B4-BE49-F238E27FC236}">
                <a16:creationId xmlns:a16="http://schemas.microsoft.com/office/drawing/2014/main" id="{D22FE5D8-10B4-476D-A04B-88F317A920EC}"/>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62325" t="19732" r="28225" b="60939"/>
          <a:stretch/>
        </p:blipFill>
        <p:spPr>
          <a:xfrm>
            <a:off x="9575402" y="1792102"/>
            <a:ext cx="1152144" cy="1325563"/>
          </a:xfrm>
        </p:spPr>
      </p:pic>
      <p:sp>
        <p:nvSpPr>
          <p:cNvPr id="3" name="TextBox 2">
            <a:extLst>
              <a:ext uri="{FF2B5EF4-FFF2-40B4-BE49-F238E27FC236}">
                <a16:creationId xmlns:a16="http://schemas.microsoft.com/office/drawing/2014/main" id="{3FC20766-CA3C-8306-41C4-7BDB3310307B}"/>
              </a:ext>
            </a:extLst>
          </p:cNvPr>
          <p:cNvSpPr txBox="1"/>
          <p:nvPr/>
        </p:nvSpPr>
        <p:spPr>
          <a:xfrm>
            <a:off x="8074153" y="3117665"/>
            <a:ext cx="4108703" cy="3477875"/>
          </a:xfrm>
          <a:prstGeom prst="rect">
            <a:avLst/>
          </a:prstGeom>
          <a:noFill/>
        </p:spPr>
        <p:txBody>
          <a:bodyPr wrap="square" rtlCol="0">
            <a:spAutoFit/>
          </a:bodyPr>
          <a:lstStyle/>
          <a:p>
            <a:pPr algn="ctr"/>
            <a:endParaRPr lang="en-US" sz="3200" b="1" dirty="0">
              <a:solidFill>
                <a:srgbClr val="0070C0"/>
              </a:solidFill>
              <a:latin typeface="+mj-lt"/>
            </a:endParaRPr>
          </a:p>
          <a:p>
            <a:pPr algn="ctr"/>
            <a:r>
              <a:rPr lang="en-US" sz="3200" b="1" i="1" dirty="0">
                <a:solidFill>
                  <a:srgbClr val="0070C0"/>
                </a:solidFill>
                <a:latin typeface="+mj-lt"/>
              </a:rPr>
              <a:t>qldwater’s</a:t>
            </a:r>
            <a:r>
              <a:rPr lang="en-US" sz="3200" dirty="0">
                <a:solidFill>
                  <a:srgbClr val="0070C0"/>
                </a:solidFill>
                <a:latin typeface="+mj-lt"/>
              </a:rPr>
              <a:t> Data Management Tool</a:t>
            </a:r>
          </a:p>
          <a:p>
            <a:pPr algn="ctr"/>
            <a:endParaRPr lang="en-US" sz="3200" dirty="0">
              <a:solidFill>
                <a:srgbClr val="0070C0"/>
              </a:solidFill>
              <a:latin typeface="+mj-lt"/>
            </a:endParaRPr>
          </a:p>
          <a:p>
            <a:pPr algn="ctr"/>
            <a:r>
              <a:rPr lang="en-US" sz="3200" dirty="0">
                <a:solidFill>
                  <a:srgbClr val="0070C0"/>
                </a:solidFill>
                <a:latin typeface="+mj-lt"/>
              </a:rPr>
              <a:t>David Scheltinga and </a:t>
            </a:r>
          </a:p>
          <a:p>
            <a:pPr algn="ctr"/>
            <a:r>
              <a:rPr lang="en-US" sz="3200" dirty="0">
                <a:solidFill>
                  <a:srgbClr val="0070C0"/>
                </a:solidFill>
                <a:latin typeface="+mj-lt"/>
              </a:rPr>
              <a:t>Jess Dean</a:t>
            </a:r>
            <a:endParaRPr lang="en-US" sz="2800" dirty="0">
              <a:solidFill>
                <a:srgbClr val="0070C0"/>
              </a:solidFill>
              <a:latin typeface="+mj-lt"/>
            </a:endParaRPr>
          </a:p>
          <a:p>
            <a:endParaRPr lang="en-AU" sz="2800" dirty="0">
              <a:solidFill>
                <a:srgbClr val="0070C0"/>
              </a:solidFill>
            </a:endParaRPr>
          </a:p>
        </p:txBody>
      </p:sp>
      <p:pic>
        <p:nvPicPr>
          <p:cNvPr id="11" name="Picture 10">
            <a:extLst>
              <a:ext uri="{FF2B5EF4-FFF2-40B4-BE49-F238E27FC236}">
                <a16:creationId xmlns:a16="http://schemas.microsoft.com/office/drawing/2014/main" id="{37B5D8A9-4E68-1C5D-11BA-62D48B863498}"/>
              </a:ext>
            </a:extLst>
          </p:cNvPr>
          <p:cNvPicPr>
            <a:picLocks noChangeAspect="1"/>
          </p:cNvPicPr>
          <p:nvPr/>
        </p:nvPicPr>
        <p:blipFill>
          <a:blip r:embed="rId5"/>
          <a:stretch>
            <a:fillRect/>
          </a:stretch>
        </p:blipFill>
        <p:spPr>
          <a:xfrm>
            <a:off x="87810" y="74416"/>
            <a:ext cx="1838582" cy="1400370"/>
          </a:xfrm>
          <a:prstGeom prst="rect">
            <a:avLst/>
          </a:prstGeom>
        </p:spPr>
      </p:pic>
      <p:pic>
        <p:nvPicPr>
          <p:cNvPr id="13" name="Picture 12">
            <a:extLst>
              <a:ext uri="{FF2B5EF4-FFF2-40B4-BE49-F238E27FC236}">
                <a16:creationId xmlns:a16="http://schemas.microsoft.com/office/drawing/2014/main" id="{83D37622-4BBF-B3BD-4BFB-F2044FDA28CE}"/>
              </a:ext>
            </a:extLst>
          </p:cNvPr>
          <p:cNvPicPr>
            <a:picLocks noChangeAspect="1"/>
          </p:cNvPicPr>
          <p:nvPr/>
        </p:nvPicPr>
        <p:blipFill>
          <a:blip r:embed="rId6"/>
          <a:srcRect r="10936"/>
          <a:stretch/>
        </p:blipFill>
        <p:spPr>
          <a:xfrm>
            <a:off x="1961415" y="193395"/>
            <a:ext cx="5116042" cy="1213432"/>
          </a:xfrm>
          <a:prstGeom prst="rect">
            <a:avLst/>
          </a:prstGeom>
        </p:spPr>
      </p:pic>
      <p:pic>
        <p:nvPicPr>
          <p:cNvPr id="2" name="Picture 1">
            <a:extLst>
              <a:ext uri="{FF2B5EF4-FFF2-40B4-BE49-F238E27FC236}">
                <a16:creationId xmlns:a16="http://schemas.microsoft.com/office/drawing/2014/main" id="{B1370D0B-71F2-A1C8-8FD0-93E1FD8A3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6111" y="177066"/>
            <a:ext cx="4383700" cy="1359502"/>
          </a:xfrm>
          <a:prstGeom prst="rect">
            <a:avLst/>
          </a:prstGeom>
        </p:spPr>
      </p:pic>
      <p:sp>
        <p:nvSpPr>
          <p:cNvPr id="8" name="TextBox 7">
            <a:extLst>
              <a:ext uri="{FF2B5EF4-FFF2-40B4-BE49-F238E27FC236}">
                <a16:creationId xmlns:a16="http://schemas.microsoft.com/office/drawing/2014/main" id="{5E74B4F0-E85E-CDB7-1076-C6D3F52E7469}"/>
              </a:ext>
            </a:extLst>
          </p:cNvPr>
          <p:cNvSpPr txBox="1"/>
          <p:nvPr/>
        </p:nvSpPr>
        <p:spPr>
          <a:xfrm>
            <a:off x="11723958" y="262460"/>
            <a:ext cx="380232" cy="276999"/>
          </a:xfrm>
          <a:prstGeom prst="rect">
            <a:avLst/>
          </a:prstGeom>
          <a:noFill/>
        </p:spPr>
        <p:txBody>
          <a:bodyPr wrap="none" rtlCol="0">
            <a:spAutoFit/>
          </a:bodyPr>
          <a:lstStyle/>
          <a:p>
            <a:r>
              <a:rPr lang="en-AU" sz="1200" dirty="0"/>
              <a:t>TM</a:t>
            </a:r>
          </a:p>
        </p:txBody>
      </p:sp>
      <p:pic>
        <p:nvPicPr>
          <p:cNvPr id="5" name="Picture 4">
            <a:extLst>
              <a:ext uri="{FF2B5EF4-FFF2-40B4-BE49-F238E27FC236}">
                <a16:creationId xmlns:a16="http://schemas.microsoft.com/office/drawing/2014/main" id="{90C46609-AFED-D642-D95A-B5627CF7AC13}"/>
              </a:ext>
            </a:extLst>
          </p:cNvPr>
          <p:cNvPicPr>
            <a:picLocks noChangeAspect="1"/>
          </p:cNvPicPr>
          <p:nvPr/>
        </p:nvPicPr>
        <p:blipFill rotWithShape="1">
          <a:blip r:embed="rId8"/>
          <a:srcRect t="12638" b="30140"/>
          <a:stretch/>
        </p:blipFill>
        <p:spPr>
          <a:xfrm>
            <a:off x="0" y="3633918"/>
            <a:ext cx="4612249" cy="3224082"/>
          </a:xfrm>
          <a:prstGeom prst="rect">
            <a:avLst/>
          </a:prstGeom>
        </p:spPr>
      </p:pic>
      <p:pic>
        <p:nvPicPr>
          <p:cNvPr id="7" name="Picture 6">
            <a:extLst>
              <a:ext uri="{FF2B5EF4-FFF2-40B4-BE49-F238E27FC236}">
                <a16:creationId xmlns:a16="http://schemas.microsoft.com/office/drawing/2014/main" id="{46EA6B18-F027-DD4F-6EAF-2A6FBFEAAA93}"/>
              </a:ext>
            </a:extLst>
          </p:cNvPr>
          <p:cNvPicPr>
            <a:picLocks noChangeAspect="1"/>
          </p:cNvPicPr>
          <p:nvPr/>
        </p:nvPicPr>
        <p:blipFill rotWithShape="1">
          <a:blip r:embed="rId9"/>
          <a:srcRect l="11555" t="10430" r="55327" b="46131"/>
          <a:stretch/>
        </p:blipFill>
        <p:spPr>
          <a:xfrm>
            <a:off x="4612249" y="4038610"/>
            <a:ext cx="3470810" cy="2465888"/>
          </a:xfrm>
          <a:prstGeom prst="rect">
            <a:avLst/>
          </a:prstGeom>
        </p:spPr>
      </p:pic>
    </p:spTree>
    <p:extLst>
      <p:ext uri="{BB962C8B-B14F-4D97-AF65-F5344CB8AC3E}">
        <p14:creationId xmlns:p14="http://schemas.microsoft.com/office/powerpoint/2010/main" val="360106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74DE-42BA-D794-3E40-EBA6164DEB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C0A8C6-C1B3-9115-E8A4-AD06FBF5104E}"/>
              </a:ext>
            </a:extLst>
          </p:cNvPr>
          <p:cNvSpPr txBox="1"/>
          <p:nvPr/>
        </p:nvSpPr>
        <p:spPr>
          <a:xfrm>
            <a:off x="1236728" y="1425492"/>
            <a:ext cx="10256589" cy="2677656"/>
          </a:xfrm>
          <a:prstGeom prst="rect">
            <a:avLst/>
          </a:prstGeom>
          <a:noFill/>
        </p:spPr>
        <p:txBody>
          <a:bodyPr wrap="square" rtlCol="0">
            <a:spAutoFit/>
          </a:bodyPr>
          <a:lstStyle/>
          <a:p>
            <a:r>
              <a:rPr lang="en-US" sz="2400" dirty="0">
                <a:solidFill>
                  <a:srgbClr val="0070C0"/>
                </a:solidFill>
              </a:rPr>
              <a:t>An additional Task Tool has been developed.</a:t>
            </a:r>
          </a:p>
          <a:p>
            <a:endParaRPr lang="en-US" sz="2400" dirty="0">
              <a:solidFill>
                <a:srgbClr val="0070C0"/>
              </a:solidFill>
            </a:endParaRPr>
          </a:p>
          <a:p>
            <a:r>
              <a:rPr lang="en-US" sz="2400" dirty="0">
                <a:solidFill>
                  <a:srgbClr val="0070C0"/>
                </a:solidFill>
              </a:rPr>
              <a:t>This tool allows you to set up/schedule regular ‘maintenance’ tasks to be completed by staff and sends emails/SMS alerts if not done on time.</a:t>
            </a:r>
          </a:p>
          <a:p>
            <a:endParaRPr lang="en-US" sz="2400" dirty="0">
              <a:solidFill>
                <a:srgbClr val="0070C0"/>
              </a:solidFill>
            </a:endParaRPr>
          </a:p>
          <a:p>
            <a:r>
              <a:rPr lang="en-US" sz="2400" dirty="0">
                <a:solidFill>
                  <a:srgbClr val="0070C0"/>
                </a:solidFill>
              </a:rPr>
              <a:t>Can be fully reported via WebReports (tasks missed, skipped, priority level (critical-low), who, etc.)</a:t>
            </a:r>
          </a:p>
        </p:txBody>
      </p:sp>
      <p:sp>
        <p:nvSpPr>
          <p:cNvPr id="2" name="Title 1">
            <a:extLst>
              <a:ext uri="{FF2B5EF4-FFF2-40B4-BE49-F238E27FC236}">
                <a16:creationId xmlns:a16="http://schemas.microsoft.com/office/drawing/2014/main" id="{66B0B4FF-EC98-61CB-F473-488E6E55CE0D}"/>
              </a:ext>
            </a:extLst>
          </p:cNvPr>
          <p:cNvSpPr>
            <a:spLocks noGrp="1"/>
          </p:cNvSpPr>
          <p:nvPr>
            <p:ph type="title"/>
          </p:nvPr>
        </p:nvSpPr>
        <p:spPr>
          <a:xfrm>
            <a:off x="1236728" y="365125"/>
            <a:ext cx="10515600" cy="1070483"/>
          </a:xfrm>
        </p:spPr>
        <p:txBody>
          <a:bodyPr>
            <a:normAutofit/>
          </a:bodyPr>
          <a:lstStyle/>
          <a:p>
            <a:r>
              <a:rPr lang="en-US" dirty="0"/>
              <a:t>swimlocal: Optional Extra swimlocal Tool</a:t>
            </a:r>
            <a:endParaRPr lang="en-AU" dirty="0"/>
          </a:p>
        </p:txBody>
      </p:sp>
    </p:spTree>
    <p:extLst>
      <p:ext uri="{BB962C8B-B14F-4D97-AF65-F5344CB8AC3E}">
        <p14:creationId xmlns:p14="http://schemas.microsoft.com/office/powerpoint/2010/main" val="300179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D61A-5086-F263-53E6-06C6DDA3B7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486686-B706-60B1-0484-F920F15F4A40}"/>
              </a:ext>
            </a:extLst>
          </p:cNvPr>
          <p:cNvSpPr txBox="1"/>
          <p:nvPr/>
        </p:nvSpPr>
        <p:spPr>
          <a:xfrm>
            <a:off x="1236728" y="1425492"/>
            <a:ext cx="10256589" cy="2677656"/>
          </a:xfrm>
          <a:prstGeom prst="rect">
            <a:avLst/>
          </a:prstGeom>
          <a:noFill/>
        </p:spPr>
        <p:txBody>
          <a:bodyPr wrap="square" rtlCol="0">
            <a:spAutoFit/>
          </a:bodyPr>
          <a:lstStyle/>
          <a:p>
            <a:r>
              <a:rPr lang="en-US" sz="2400" dirty="0">
                <a:solidFill>
                  <a:srgbClr val="0070C0"/>
                </a:solidFill>
              </a:rPr>
              <a:t>Data can be entered via tablets/phones/PC (iOS, android or windows).</a:t>
            </a:r>
          </a:p>
          <a:p>
            <a:r>
              <a:rPr lang="en-US" sz="2400" dirty="0">
                <a:solidFill>
                  <a:srgbClr val="0070C0"/>
                </a:solidFill>
              </a:rPr>
              <a:t> </a:t>
            </a:r>
          </a:p>
          <a:p>
            <a:r>
              <a:rPr lang="en-US" sz="2400" dirty="0">
                <a:solidFill>
                  <a:srgbClr val="0070C0"/>
                </a:solidFill>
              </a:rPr>
              <a:t>An internet connection is required for the initial setup synchronisation and to upload data to the swimlocal system but can be taken ‘off-line’ for data entry in between. Will auto-sync when in mobile range/</a:t>
            </a:r>
            <a:r>
              <a:rPr lang="en-US" sz="2400" dirty="0" err="1">
                <a:solidFill>
                  <a:srgbClr val="0070C0"/>
                </a:solidFill>
              </a:rPr>
              <a:t>wifi</a:t>
            </a:r>
            <a:r>
              <a:rPr lang="en-US" sz="2400" dirty="0">
                <a:solidFill>
                  <a:srgbClr val="0070C0"/>
                </a:solidFill>
              </a:rPr>
              <a:t>.</a:t>
            </a:r>
          </a:p>
          <a:p>
            <a:endParaRPr lang="en-US" sz="2400" dirty="0">
              <a:solidFill>
                <a:srgbClr val="0070C0"/>
              </a:solidFill>
            </a:endParaRPr>
          </a:p>
          <a:p>
            <a:r>
              <a:rPr lang="en-US" sz="2400" dirty="0">
                <a:solidFill>
                  <a:srgbClr val="0070C0"/>
                </a:solidFill>
              </a:rPr>
              <a:t>Normal QA/QC and other swimlocal functionality occurs on the device.</a:t>
            </a:r>
          </a:p>
        </p:txBody>
      </p:sp>
      <p:sp>
        <p:nvSpPr>
          <p:cNvPr id="2" name="Title 1">
            <a:extLst>
              <a:ext uri="{FF2B5EF4-FFF2-40B4-BE49-F238E27FC236}">
                <a16:creationId xmlns:a16="http://schemas.microsoft.com/office/drawing/2014/main" id="{EE5961B8-4489-CBAE-20B1-5439D463DF70}"/>
              </a:ext>
            </a:extLst>
          </p:cNvPr>
          <p:cNvSpPr>
            <a:spLocks noGrp="1"/>
          </p:cNvSpPr>
          <p:nvPr>
            <p:ph type="title"/>
          </p:nvPr>
        </p:nvSpPr>
        <p:spPr>
          <a:xfrm>
            <a:off x="1236728" y="365125"/>
            <a:ext cx="10515600" cy="1070483"/>
          </a:xfrm>
        </p:spPr>
        <p:txBody>
          <a:bodyPr>
            <a:normAutofit/>
          </a:bodyPr>
          <a:lstStyle/>
          <a:p>
            <a:r>
              <a:rPr lang="en-US" dirty="0"/>
              <a:t>swimlocal: </a:t>
            </a:r>
            <a:r>
              <a:rPr lang="nb-NO" dirty="0"/>
              <a:t>Mobile Data Entry</a:t>
            </a:r>
            <a:endParaRPr lang="en-AU" dirty="0"/>
          </a:p>
        </p:txBody>
      </p:sp>
    </p:spTree>
    <p:extLst>
      <p:ext uri="{BB962C8B-B14F-4D97-AF65-F5344CB8AC3E}">
        <p14:creationId xmlns:p14="http://schemas.microsoft.com/office/powerpoint/2010/main" val="48416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D048-7B87-7025-A46A-E7B9AB5D35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A182F4-FEAC-964B-DD89-9FD62C47FD96}"/>
              </a:ext>
            </a:extLst>
          </p:cNvPr>
          <p:cNvSpPr txBox="1"/>
          <p:nvPr/>
        </p:nvSpPr>
        <p:spPr>
          <a:xfrm>
            <a:off x="1236728" y="1425492"/>
            <a:ext cx="10256589" cy="3416320"/>
          </a:xfrm>
          <a:prstGeom prst="rect">
            <a:avLst/>
          </a:prstGeom>
          <a:noFill/>
        </p:spPr>
        <p:txBody>
          <a:bodyPr wrap="square" rtlCol="0">
            <a:spAutoFit/>
          </a:bodyPr>
          <a:lstStyle/>
          <a:p>
            <a:r>
              <a:rPr lang="en-US" sz="2400" dirty="0">
                <a:solidFill>
                  <a:srgbClr val="0070C0"/>
                </a:solidFill>
              </a:rPr>
              <a:t>Validation rules can be used to check data at the point of data entry.</a:t>
            </a:r>
          </a:p>
          <a:p>
            <a:endParaRPr lang="en-US" sz="2400" dirty="0">
              <a:solidFill>
                <a:srgbClr val="0070C0"/>
              </a:solidFill>
            </a:endParaRPr>
          </a:p>
          <a:p>
            <a:r>
              <a:rPr lang="en-US" sz="2400" dirty="0">
                <a:solidFill>
                  <a:srgbClr val="0070C0"/>
                </a:solidFill>
              </a:rPr>
              <a:t>Cell turns </a:t>
            </a:r>
            <a:r>
              <a:rPr lang="en-US" sz="2400" dirty="0">
                <a:solidFill>
                  <a:srgbClr val="0070C0"/>
                </a:solidFill>
                <a:highlight>
                  <a:srgbClr val="FFFF00"/>
                </a:highlight>
              </a:rPr>
              <a:t>Yellow</a:t>
            </a:r>
            <a:r>
              <a:rPr lang="en-US" sz="2400" dirty="0">
                <a:solidFill>
                  <a:srgbClr val="0070C0"/>
                </a:solidFill>
              </a:rPr>
              <a:t> and triggers some sort of response, for example:</a:t>
            </a:r>
          </a:p>
          <a:p>
            <a:pPr marL="342900" indent="-342900">
              <a:buFont typeface="Arial" panose="020B0604020202020204" pitchFamily="34" charset="0"/>
              <a:buChar char="•"/>
            </a:pPr>
            <a:r>
              <a:rPr lang="en-US" sz="2400" dirty="0">
                <a:solidFill>
                  <a:srgbClr val="0070C0"/>
                </a:solidFill>
              </a:rPr>
              <a:t>Did I enter the correct value (e.g., entered “65” but should be “6.5”, mixed up numbers in a meter read)?</a:t>
            </a:r>
          </a:p>
          <a:p>
            <a:pPr marL="342900" indent="-342900">
              <a:buFont typeface="Arial" panose="020B0604020202020204" pitchFamily="34" charset="0"/>
              <a:buChar char="•"/>
            </a:pPr>
            <a:r>
              <a:rPr lang="en-US" sz="2400" dirty="0">
                <a:solidFill>
                  <a:srgbClr val="0070C0"/>
                </a:solidFill>
              </a:rPr>
              <a:t>Do I need to resample / check probe?</a:t>
            </a:r>
          </a:p>
          <a:p>
            <a:pPr marL="342900" indent="-342900">
              <a:buFont typeface="Arial" panose="020B0604020202020204" pitchFamily="34" charset="0"/>
              <a:buChar char="•"/>
            </a:pPr>
            <a:r>
              <a:rPr lang="en-US" sz="2400" dirty="0">
                <a:solidFill>
                  <a:srgbClr val="0070C0"/>
                </a:solidFill>
              </a:rPr>
              <a:t>If true, do I need to adjust something (e.g., chlorine dose rate)?</a:t>
            </a:r>
          </a:p>
          <a:p>
            <a:pPr marL="342900" indent="-342900">
              <a:buFont typeface="Arial" panose="020B0604020202020204" pitchFamily="34" charset="0"/>
              <a:buChar char="•"/>
            </a:pPr>
            <a:r>
              <a:rPr lang="en-US" sz="2400" dirty="0">
                <a:solidFill>
                  <a:srgbClr val="0070C0"/>
                </a:solidFill>
              </a:rPr>
              <a:t>If true, do I need to tell someone?</a:t>
            </a:r>
          </a:p>
          <a:p>
            <a:endParaRPr lang="en-US" sz="2400" dirty="0">
              <a:solidFill>
                <a:srgbClr val="0070C0"/>
              </a:solidFill>
            </a:endParaRPr>
          </a:p>
        </p:txBody>
      </p:sp>
      <p:sp>
        <p:nvSpPr>
          <p:cNvPr id="2" name="Title 1">
            <a:extLst>
              <a:ext uri="{FF2B5EF4-FFF2-40B4-BE49-F238E27FC236}">
                <a16:creationId xmlns:a16="http://schemas.microsoft.com/office/drawing/2014/main" id="{D52AB725-B25D-7F31-19F2-E89ADF42420A}"/>
              </a:ext>
            </a:extLst>
          </p:cNvPr>
          <p:cNvSpPr>
            <a:spLocks noGrp="1"/>
          </p:cNvSpPr>
          <p:nvPr>
            <p:ph type="title"/>
          </p:nvPr>
        </p:nvSpPr>
        <p:spPr>
          <a:xfrm>
            <a:off x="1236728" y="365125"/>
            <a:ext cx="10515600" cy="1070483"/>
          </a:xfrm>
        </p:spPr>
        <p:txBody>
          <a:bodyPr>
            <a:normAutofit/>
          </a:bodyPr>
          <a:lstStyle/>
          <a:p>
            <a:r>
              <a:rPr lang="en-US" dirty="0"/>
              <a:t>swimlocal: </a:t>
            </a:r>
            <a:r>
              <a:rPr lang="nb-NO" dirty="0"/>
              <a:t>Indicator Validation</a:t>
            </a:r>
            <a:endParaRPr lang="en-AU" dirty="0"/>
          </a:p>
        </p:txBody>
      </p:sp>
      <p:grpSp>
        <p:nvGrpSpPr>
          <p:cNvPr id="7" name="Group 6">
            <a:extLst>
              <a:ext uri="{FF2B5EF4-FFF2-40B4-BE49-F238E27FC236}">
                <a16:creationId xmlns:a16="http://schemas.microsoft.com/office/drawing/2014/main" id="{F2C6C7A4-382B-D7C7-2ACC-768EB7B05F0A}"/>
              </a:ext>
            </a:extLst>
          </p:cNvPr>
          <p:cNvGrpSpPr/>
          <p:nvPr/>
        </p:nvGrpSpPr>
        <p:grpSpPr>
          <a:xfrm>
            <a:off x="2987804" y="1988557"/>
            <a:ext cx="5568696" cy="4014216"/>
            <a:chOff x="3710180" y="1549645"/>
            <a:chExt cx="5568696" cy="4014216"/>
          </a:xfrm>
        </p:grpSpPr>
        <p:sp>
          <p:nvSpPr>
            <p:cNvPr id="6" name="Rectangle 5">
              <a:extLst>
                <a:ext uri="{FF2B5EF4-FFF2-40B4-BE49-F238E27FC236}">
                  <a16:creationId xmlns:a16="http://schemas.microsoft.com/office/drawing/2014/main" id="{27C39F57-9833-8479-E00D-3B5762ED1F4A}"/>
                </a:ext>
              </a:extLst>
            </p:cNvPr>
            <p:cNvSpPr/>
            <p:nvPr/>
          </p:nvSpPr>
          <p:spPr>
            <a:xfrm>
              <a:off x="3710180" y="1549645"/>
              <a:ext cx="5568696" cy="40142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111AD45-BC15-C541-E029-605A6686F12C}"/>
                </a:ext>
              </a:extLst>
            </p:cNvPr>
            <p:cNvPicPr>
              <a:picLocks noChangeAspect="1"/>
            </p:cNvPicPr>
            <p:nvPr/>
          </p:nvPicPr>
          <p:blipFill>
            <a:blip r:embed="rId2"/>
            <a:stretch>
              <a:fillRect/>
            </a:stretch>
          </p:blipFill>
          <p:spPr>
            <a:xfrm>
              <a:off x="4012919" y="1899171"/>
              <a:ext cx="4963218" cy="3315163"/>
            </a:xfrm>
            <a:prstGeom prst="rect">
              <a:avLst/>
            </a:prstGeom>
          </p:spPr>
        </p:pic>
      </p:grpSp>
    </p:spTree>
    <p:extLst>
      <p:ext uri="{BB962C8B-B14F-4D97-AF65-F5344CB8AC3E}">
        <p14:creationId xmlns:p14="http://schemas.microsoft.com/office/powerpoint/2010/main" val="40143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D5B6-365C-3F45-CCA1-2B1F39D682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555AC6-02A9-66C1-7BA1-6E4371ED5518}"/>
              </a:ext>
            </a:extLst>
          </p:cNvPr>
          <p:cNvSpPr txBox="1"/>
          <p:nvPr/>
        </p:nvSpPr>
        <p:spPr>
          <a:xfrm>
            <a:off x="1236728" y="1425492"/>
            <a:ext cx="10256589" cy="3046988"/>
          </a:xfrm>
          <a:prstGeom prst="rect">
            <a:avLst/>
          </a:prstGeom>
          <a:noFill/>
        </p:spPr>
        <p:txBody>
          <a:bodyPr wrap="square" rtlCol="0">
            <a:spAutoFit/>
          </a:bodyPr>
          <a:lstStyle/>
          <a:p>
            <a:r>
              <a:rPr lang="en-US" sz="2400" dirty="0">
                <a:solidFill>
                  <a:srgbClr val="0070C0"/>
                </a:solidFill>
              </a:rPr>
              <a:t>SMS and/or emails can be sent whenever an indicator goes outside a specific limit.</a:t>
            </a:r>
          </a:p>
          <a:p>
            <a:endParaRPr lang="en-US" sz="2400" dirty="0">
              <a:solidFill>
                <a:srgbClr val="0070C0"/>
              </a:solidFill>
            </a:endParaRPr>
          </a:p>
          <a:p>
            <a:r>
              <a:rPr lang="en-US" sz="2400" dirty="0">
                <a:solidFill>
                  <a:srgbClr val="0070C0"/>
                </a:solidFill>
              </a:rPr>
              <a:t>Multiple limits (rules and alert responses) can be set for any one indicator at any one site.</a:t>
            </a:r>
          </a:p>
          <a:p>
            <a:endParaRPr lang="en-US" sz="2400" dirty="0">
              <a:solidFill>
                <a:srgbClr val="0070C0"/>
              </a:solidFill>
            </a:endParaRPr>
          </a:p>
          <a:p>
            <a:r>
              <a:rPr lang="en-US" sz="2400" dirty="0">
                <a:solidFill>
                  <a:srgbClr val="0070C0"/>
                </a:solidFill>
              </a:rPr>
              <a:t>Escalations and acknowledgements can be individually set depending on user requirements.</a:t>
            </a:r>
          </a:p>
        </p:txBody>
      </p:sp>
      <p:sp>
        <p:nvSpPr>
          <p:cNvPr id="2" name="Title 1">
            <a:extLst>
              <a:ext uri="{FF2B5EF4-FFF2-40B4-BE49-F238E27FC236}">
                <a16:creationId xmlns:a16="http://schemas.microsoft.com/office/drawing/2014/main" id="{71CF651C-FADF-9A5F-6F3B-F5BA0231A938}"/>
              </a:ext>
            </a:extLst>
          </p:cNvPr>
          <p:cNvSpPr>
            <a:spLocks noGrp="1"/>
          </p:cNvSpPr>
          <p:nvPr>
            <p:ph type="title"/>
          </p:nvPr>
        </p:nvSpPr>
        <p:spPr>
          <a:xfrm>
            <a:off x="1236728" y="365125"/>
            <a:ext cx="10515600" cy="1070483"/>
          </a:xfrm>
        </p:spPr>
        <p:txBody>
          <a:bodyPr>
            <a:normAutofit/>
          </a:bodyPr>
          <a:lstStyle/>
          <a:p>
            <a:r>
              <a:rPr lang="en-US" dirty="0"/>
              <a:t>swimlocal: </a:t>
            </a:r>
            <a:r>
              <a:rPr lang="nb-NO" dirty="0"/>
              <a:t>Indicator Alerting</a:t>
            </a:r>
            <a:endParaRPr lang="en-AU" dirty="0"/>
          </a:p>
        </p:txBody>
      </p:sp>
    </p:spTree>
    <p:extLst>
      <p:ext uri="{BB962C8B-B14F-4D97-AF65-F5344CB8AC3E}">
        <p14:creationId xmlns:p14="http://schemas.microsoft.com/office/powerpoint/2010/main" val="309663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7334-629A-F353-CDBA-2821AFBE4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E4F7A-3E0A-79D4-46F2-4626F6DB33A7}"/>
              </a:ext>
            </a:extLst>
          </p:cNvPr>
          <p:cNvSpPr>
            <a:spLocks noGrp="1"/>
          </p:cNvSpPr>
          <p:nvPr>
            <p:ph type="title"/>
          </p:nvPr>
        </p:nvSpPr>
        <p:spPr>
          <a:xfrm>
            <a:off x="1236728" y="365125"/>
            <a:ext cx="10515600" cy="1070483"/>
          </a:xfrm>
        </p:spPr>
        <p:txBody>
          <a:bodyPr>
            <a:normAutofit/>
          </a:bodyPr>
          <a:lstStyle/>
          <a:p>
            <a:r>
              <a:rPr lang="en-US" dirty="0"/>
              <a:t>swimlocal: </a:t>
            </a:r>
            <a:r>
              <a:rPr lang="nb-NO" dirty="0"/>
              <a:t>Indicator Alerting</a:t>
            </a:r>
            <a:endParaRPr lang="en-AU" dirty="0"/>
          </a:p>
        </p:txBody>
      </p:sp>
      <p:grpSp>
        <p:nvGrpSpPr>
          <p:cNvPr id="3" name="Group 2">
            <a:extLst>
              <a:ext uri="{FF2B5EF4-FFF2-40B4-BE49-F238E27FC236}">
                <a16:creationId xmlns:a16="http://schemas.microsoft.com/office/drawing/2014/main" id="{DED6A14D-7C23-3363-24D1-93573D123A4E}"/>
              </a:ext>
            </a:extLst>
          </p:cNvPr>
          <p:cNvGrpSpPr/>
          <p:nvPr/>
        </p:nvGrpSpPr>
        <p:grpSpPr>
          <a:xfrm>
            <a:off x="7783869" y="1401612"/>
            <a:ext cx="4408131" cy="5456388"/>
            <a:chOff x="7783869" y="1401612"/>
            <a:chExt cx="4408131" cy="5456388"/>
          </a:xfrm>
        </p:grpSpPr>
        <p:pic>
          <p:nvPicPr>
            <p:cNvPr id="6" name="Picture 5">
              <a:extLst>
                <a:ext uri="{FF2B5EF4-FFF2-40B4-BE49-F238E27FC236}">
                  <a16:creationId xmlns:a16="http://schemas.microsoft.com/office/drawing/2014/main" id="{833A9A38-647B-673D-6AA1-8E4D8E45C453}"/>
                </a:ext>
              </a:extLst>
            </p:cNvPr>
            <p:cNvPicPr>
              <a:picLocks noChangeAspect="1"/>
            </p:cNvPicPr>
            <p:nvPr/>
          </p:nvPicPr>
          <p:blipFill>
            <a:blip r:embed="rId3"/>
            <a:srcRect l="455" r="37002"/>
            <a:stretch/>
          </p:blipFill>
          <p:spPr>
            <a:xfrm>
              <a:off x="7783869" y="1401612"/>
              <a:ext cx="3050516" cy="3972479"/>
            </a:xfrm>
            <a:prstGeom prst="rect">
              <a:avLst/>
            </a:prstGeom>
          </p:spPr>
        </p:pic>
        <p:pic>
          <p:nvPicPr>
            <p:cNvPr id="8" name="Picture 7">
              <a:extLst>
                <a:ext uri="{FF2B5EF4-FFF2-40B4-BE49-F238E27FC236}">
                  <a16:creationId xmlns:a16="http://schemas.microsoft.com/office/drawing/2014/main" id="{94C0D95F-8C6A-EB75-3942-E28750EA93A0}"/>
                </a:ext>
              </a:extLst>
            </p:cNvPr>
            <p:cNvPicPr>
              <a:picLocks noChangeAspect="1"/>
            </p:cNvPicPr>
            <p:nvPr/>
          </p:nvPicPr>
          <p:blipFill>
            <a:blip r:embed="rId4"/>
            <a:srcRect t="55740" r="9975" b="6141"/>
            <a:stretch/>
          </p:blipFill>
          <p:spPr>
            <a:xfrm>
              <a:off x="7783869" y="5340095"/>
              <a:ext cx="4408131" cy="1517905"/>
            </a:xfrm>
            <a:prstGeom prst="rect">
              <a:avLst/>
            </a:prstGeom>
          </p:spPr>
        </p:pic>
      </p:grpSp>
      <p:pic>
        <p:nvPicPr>
          <p:cNvPr id="10" name="Picture 9">
            <a:extLst>
              <a:ext uri="{FF2B5EF4-FFF2-40B4-BE49-F238E27FC236}">
                <a16:creationId xmlns:a16="http://schemas.microsoft.com/office/drawing/2014/main" id="{F7660E68-B654-9628-B487-0EB099384A23}"/>
              </a:ext>
            </a:extLst>
          </p:cNvPr>
          <p:cNvPicPr>
            <a:picLocks noChangeAspect="1"/>
          </p:cNvPicPr>
          <p:nvPr/>
        </p:nvPicPr>
        <p:blipFill>
          <a:blip r:embed="rId5"/>
          <a:stretch>
            <a:fillRect/>
          </a:stretch>
        </p:blipFill>
        <p:spPr>
          <a:xfrm>
            <a:off x="48489" y="1632378"/>
            <a:ext cx="7735380" cy="4163006"/>
          </a:xfrm>
          <a:prstGeom prst="rect">
            <a:avLst/>
          </a:prstGeom>
        </p:spPr>
      </p:pic>
      <p:grpSp>
        <p:nvGrpSpPr>
          <p:cNvPr id="12" name="Group 11">
            <a:extLst>
              <a:ext uri="{FF2B5EF4-FFF2-40B4-BE49-F238E27FC236}">
                <a16:creationId xmlns:a16="http://schemas.microsoft.com/office/drawing/2014/main" id="{28001712-CD9F-08BD-CC29-408243A06ED1}"/>
              </a:ext>
            </a:extLst>
          </p:cNvPr>
          <p:cNvGrpSpPr/>
          <p:nvPr/>
        </p:nvGrpSpPr>
        <p:grpSpPr>
          <a:xfrm>
            <a:off x="2459736" y="1975854"/>
            <a:ext cx="6126480" cy="3480534"/>
            <a:chOff x="1911096" y="1859561"/>
            <a:chExt cx="6126480" cy="3480534"/>
          </a:xfrm>
        </p:grpSpPr>
        <p:sp>
          <p:nvSpPr>
            <p:cNvPr id="5" name="Rectangle 4">
              <a:extLst>
                <a:ext uri="{FF2B5EF4-FFF2-40B4-BE49-F238E27FC236}">
                  <a16:creationId xmlns:a16="http://schemas.microsoft.com/office/drawing/2014/main" id="{FE912DA5-2696-03B7-960D-9BCD376C0B33}"/>
                </a:ext>
              </a:extLst>
            </p:cNvPr>
            <p:cNvSpPr/>
            <p:nvPr/>
          </p:nvSpPr>
          <p:spPr>
            <a:xfrm>
              <a:off x="1911096" y="1859561"/>
              <a:ext cx="6126480" cy="3480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A7D1A512-9A48-7495-E57E-520FAF328308}"/>
                </a:ext>
              </a:extLst>
            </p:cNvPr>
            <p:cNvPicPr>
              <a:picLocks noChangeAspect="1"/>
            </p:cNvPicPr>
            <p:nvPr/>
          </p:nvPicPr>
          <p:blipFill>
            <a:blip r:embed="rId6"/>
            <a:stretch>
              <a:fillRect/>
            </a:stretch>
          </p:blipFill>
          <p:spPr>
            <a:xfrm>
              <a:off x="2111674" y="2180405"/>
              <a:ext cx="5725324" cy="2838846"/>
            </a:xfrm>
            <a:prstGeom prst="rect">
              <a:avLst/>
            </a:prstGeom>
          </p:spPr>
        </p:pic>
      </p:grpSp>
    </p:spTree>
    <p:extLst>
      <p:ext uri="{BB962C8B-B14F-4D97-AF65-F5344CB8AC3E}">
        <p14:creationId xmlns:p14="http://schemas.microsoft.com/office/powerpoint/2010/main" val="26741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3C6CE-C45B-6276-3FE4-6E6CAA3674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EBF005-C7C4-9461-48AF-964991683042}"/>
              </a:ext>
            </a:extLst>
          </p:cNvPr>
          <p:cNvSpPr txBox="1"/>
          <p:nvPr/>
        </p:nvSpPr>
        <p:spPr>
          <a:xfrm>
            <a:off x="1236728" y="1425492"/>
            <a:ext cx="10256589" cy="3062377"/>
          </a:xfrm>
          <a:prstGeom prst="rect">
            <a:avLst/>
          </a:prstGeom>
          <a:noFill/>
        </p:spPr>
        <p:txBody>
          <a:bodyPr wrap="square" rtlCol="0">
            <a:spAutoFit/>
          </a:bodyPr>
          <a:lstStyle/>
          <a:p>
            <a:pPr>
              <a:spcAft>
                <a:spcPts val="600"/>
              </a:spcAft>
            </a:pPr>
            <a:r>
              <a:rPr lang="en-US" sz="2400" dirty="0">
                <a:solidFill>
                  <a:srgbClr val="0070C0"/>
                </a:solidFill>
              </a:rPr>
              <a:t>A range of calculations are available:</a:t>
            </a:r>
          </a:p>
          <a:p>
            <a:pPr marL="342900" indent="-342900">
              <a:spcAft>
                <a:spcPts val="600"/>
              </a:spcAft>
              <a:buFont typeface="Arial" panose="020B0604020202020204" pitchFamily="34" charset="0"/>
              <a:buChar char="•"/>
            </a:pPr>
            <a:r>
              <a:rPr lang="en-US" sz="2400" dirty="0">
                <a:solidFill>
                  <a:srgbClr val="0070C0"/>
                </a:solidFill>
              </a:rPr>
              <a:t>Instantaneous or scheduled (e.g., daily, weekly, monthly, last day of month, quarterly, calendar/financial year)</a:t>
            </a:r>
          </a:p>
          <a:p>
            <a:pPr marL="342900" indent="-342900">
              <a:spcAft>
                <a:spcPts val="600"/>
              </a:spcAft>
              <a:buFont typeface="Arial" panose="020B0604020202020204" pitchFamily="34" charset="0"/>
              <a:buChar char="•"/>
            </a:pPr>
            <a:r>
              <a:rPr lang="en-US" sz="2400" dirty="0">
                <a:solidFill>
                  <a:srgbClr val="0070C0"/>
                </a:solidFill>
              </a:rPr>
              <a:t>Typical functions (e.g., +, -, *, /, (), ^)</a:t>
            </a:r>
          </a:p>
          <a:p>
            <a:pPr marL="342900" indent="-342900">
              <a:spcAft>
                <a:spcPts val="600"/>
              </a:spcAft>
              <a:buFont typeface="Arial" panose="020B0604020202020204" pitchFamily="34" charset="0"/>
              <a:buChar char="•"/>
            </a:pPr>
            <a:r>
              <a:rPr lang="en-US" sz="2400" dirty="0">
                <a:solidFill>
                  <a:srgbClr val="0070C0"/>
                </a:solidFill>
              </a:rPr>
              <a:t>Statistical functions (e.g., sum, average, count, max, min)</a:t>
            </a:r>
          </a:p>
          <a:p>
            <a:pPr marL="342900" indent="-342900">
              <a:spcAft>
                <a:spcPts val="600"/>
              </a:spcAft>
              <a:buFont typeface="Arial" panose="020B0604020202020204" pitchFamily="34" charset="0"/>
              <a:buChar char="•"/>
            </a:pPr>
            <a:r>
              <a:rPr lang="en-US" sz="2400" dirty="0">
                <a:solidFill>
                  <a:srgbClr val="0070C0"/>
                </a:solidFill>
              </a:rPr>
              <a:t>Special functions (e.g., IF, NOT, OR, BUT, Previous, Log10, coalesce)</a:t>
            </a:r>
          </a:p>
          <a:p>
            <a:pPr marL="342900" indent="-342900">
              <a:spcAft>
                <a:spcPts val="600"/>
              </a:spcAft>
              <a:buFont typeface="Arial" panose="020B0604020202020204" pitchFamily="34" charset="0"/>
              <a:buChar char="•"/>
            </a:pPr>
            <a:r>
              <a:rPr lang="en-US" sz="2400" dirty="0">
                <a:solidFill>
                  <a:srgbClr val="0070C0"/>
                </a:solidFill>
              </a:rPr>
              <a:t>Can be performed within sites or across sites</a:t>
            </a:r>
          </a:p>
        </p:txBody>
      </p:sp>
      <p:sp>
        <p:nvSpPr>
          <p:cNvPr id="2" name="Title 1">
            <a:extLst>
              <a:ext uri="{FF2B5EF4-FFF2-40B4-BE49-F238E27FC236}">
                <a16:creationId xmlns:a16="http://schemas.microsoft.com/office/drawing/2014/main" id="{64F61DDA-A6A2-8373-BDFF-986F254FF014}"/>
              </a:ext>
            </a:extLst>
          </p:cNvPr>
          <p:cNvSpPr>
            <a:spLocks noGrp="1"/>
          </p:cNvSpPr>
          <p:nvPr>
            <p:ph type="title"/>
          </p:nvPr>
        </p:nvSpPr>
        <p:spPr>
          <a:xfrm>
            <a:off x="1236728" y="365125"/>
            <a:ext cx="10515600" cy="1070483"/>
          </a:xfrm>
        </p:spPr>
        <p:txBody>
          <a:bodyPr>
            <a:normAutofit/>
          </a:bodyPr>
          <a:lstStyle/>
          <a:p>
            <a:r>
              <a:rPr lang="en-US" dirty="0"/>
              <a:t>swimlocal: </a:t>
            </a:r>
            <a:r>
              <a:rPr lang="nb-NO" dirty="0"/>
              <a:t>Calculations</a:t>
            </a:r>
            <a:endParaRPr lang="en-AU" dirty="0"/>
          </a:p>
        </p:txBody>
      </p:sp>
    </p:spTree>
    <p:extLst>
      <p:ext uri="{BB962C8B-B14F-4D97-AF65-F5344CB8AC3E}">
        <p14:creationId xmlns:p14="http://schemas.microsoft.com/office/powerpoint/2010/main" val="307163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C8A6-A299-717A-0E42-8E5C89A255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440865-66FB-554E-2B96-86E20F612B8A}"/>
              </a:ext>
            </a:extLst>
          </p:cNvPr>
          <p:cNvSpPr txBox="1"/>
          <p:nvPr/>
        </p:nvSpPr>
        <p:spPr>
          <a:xfrm>
            <a:off x="1236728" y="1425492"/>
            <a:ext cx="10256589" cy="830997"/>
          </a:xfrm>
          <a:prstGeom prst="rect">
            <a:avLst/>
          </a:prstGeom>
          <a:noFill/>
        </p:spPr>
        <p:txBody>
          <a:bodyPr wrap="square" rtlCol="0">
            <a:spAutoFit/>
          </a:bodyPr>
          <a:lstStyle/>
          <a:p>
            <a:pPr>
              <a:spcAft>
                <a:spcPts val="600"/>
              </a:spcAft>
            </a:pPr>
            <a:r>
              <a:rPr lang="en-US" sz="2400" dirty="0">
                <a:solidFill>
                  <a:srgbClr val="0070C0"/>
                </a:solidFill>
              </a:rPr>
              <a:t>Ability to automatically import data from telemetry/SCADA/Labs via FTPS or API, and historical data manually via multiple ‘Formatted Excel’ files</a:t>
            </a:r>
          </a:p>
        </p:txBody>
      </p:sp>
      <p:sp>
        <p:nvSpPr>
          <p:cNvPr id="2" name="Title 1">
            <a:extLst>
              <a:ext uri="{FF2B5EF4-FFF2-40B4-BE49-F238E27FC236}">
                <a16:creationId xmlns:a16="http://schemas.microsoft.com/office/drawing/2014/main" id="{793B6348-91F8-0DC8-5CC3-21BCF272D6EE}"/>
              </a:ext>
            </a:extLst>
          </p:cNvPr>
          <p:cNvSpPr>
            <a:spLocks noGrp="1"/>
          </p:cNvSpPr>
          <p:nvPr>
            <p:ph type="title"/>
          </p:nvPr>
        </p:nvSpPr>
        <p:spPr>
          <a:xfrm>
            <a:off x="1236728" y="365125"/>
            <a:ext cx="10515600" cy="1070483"/>
          </a:xfrm>
        </p:spPr>
        <p:txBody>
          <a:bodyPr>
            <a:normAutofit/>
          </a:bodyPr>
          <a:lstStyle/>
          <a:p>
            <a:r>
              <a:rPr lang="en-US" dirty="0"/>
              <a:t>swimlocal: </a:t>
            </a:r>
            <a:r>
              <a:rPr lang="nb-NO" dirty="0"/>
              <a:t>Data Imports</a:t>
            </a:r>
            <a:endParaRPr lang="en-AU" dirty="0"/>
          </a:p>
        </p:txBody>
      </p:sp>
      <p:pic>
        <p:nvPicPr>
          <p:cNvPr id="20" name="Picture 19">
            <a:extLst>
              <a:ext uri="{FF2B5EF4-FFF2-40B4-BE49-F238E27FC236}">
                <a16:creationId xmlns:a16="http://schemas.microsoft.com/office/drawing/2014/main" id="{5D71C877-A3F8-2F7B-203E-8A868EC88193}"/>
              </a:ext>
            </a:extLst>
          </p:cNvPr>
          <p:cNvPicPr>
            <a:picLocks noChangeAspect="1"/>
          </p:cNvPicPr>
          <p:nvPr/>
        </p:nvPicPr>
        <p:blipFill>
          <a:blip r:embed="rId3"/>
          <a:stretch>
            <a:fillRect/>
          </a:stretch>
        </p:blipFill>
        <p:spPr>
          <a:xfrm>
            <a:off x="518334" y="4284"/>
            <a:ext cx="11155332" cy="6849431"/>
          </a:xfrm>
          <a:prstGeom prst="rect">
            <a:avLst/>
          </a:prstGeom>
        </p:spPr>
      </p:pic>
      <p:grpSp>
        <p:nvGrpSpPr>
          <p:cNvPr id="12" name="Group 11">
            <a:extLst>
              <a:ext uri="{FF2B5EF4-FFF2-40B4-BE49-F238E27FC236}">
                <a16:creationId xmlns:a16="http://schemas.microsoft.com/office/drawing/2014/main" id="{7C44E19D-0D7A-C5F6-4373-AB6E17654F04}"/>
              </a:ext>
            </a:extLst>
          </p:cNvPr>
          <p:cNvGrpSpPr/>
          <p:nvPr/>
        </p:nvGrpSpPr>
        <p:grpSpPr>
          <a:xfrm>
            <a:off x="0" y="1728216"/>
            <a:ext cx="12192000" cy="3493008"/>
            <a:chOff x="0" y="1728216"/>
            <a:chExt cx="12192000" cy="3493008"/>
          </a:xfrm>
        </p:grpSpPr>
        <p:sp>
          <p:nvSpPr>
            <p:cNvPr id="11" name="Rectangle 10">
              <a:extLst>
                <a:ext uri="{FF2B5EF4-FFF2-40B4-BE49-F238E27FC236}">
                  <a16:creationId xmlns:a16="http://schemas.microsoft.com/office/drawing/2014/main" id="{8906B35F-9902-E387-C7FB-8D345351AB3D}"/>
                </a:ext>
              </a:extLst>
            </p:cNvPr>
            <p:cNvSpPr/>
            <p:nvPr/>
          </p:nvSpPr>
          <p:spPr>
            <a:xfrm>
              <a:off x="0" y="1728216"/>
              <a:ext cx="12192000" cy="34930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2B9EA1AB-E5B9-85D2-19EB-63BC9965D7E6}"/>
                </a:ext>
              </a:extLst>
            </p:cNvPr>
            <p:cNvPicPr>
              <a:picLocks noChangeAspect="1"/>
            </p:cNvPicPr>
            <p:nvPr/>
          </p:nvPicPr>
          <p:blipFill rotWithShape="1">
            <a:blip r:embed="rId4"/>
            <a:srcRect t="14361" r="56719" b="64599"/>
            <a:stretch/>
          </p:blipFill>
          <p:spPr>
            <a:xfrm>
              <a:off x="169142" y="1872069"/>
              <a:ext cx="11810097" cy="3133726"/>
            </a:xfrm>
            <a:prstGeom prst="rect">
              <a:avLst/>
            </a:prstGeom>
          </p:spPr>
        </p:pic>
      </p:grpSp>
      <p:grpSp>
        <p:nvGrpSpPr>
          <p:cNvPr id="14" name="Group 13">
            <a:extLst>
              <a:ext uri="{FF2B5EF4-FFF2-40B4-BE49-F238E27FC236}">
                <a16:creationId xmlns:a16="http://schemas.microsoft.com/office/drawing/2014/main" id="{6141F0EE-059C-7D9B-A796-FA125458F6C1}"/>
              </a:ext>
            </a:extLst>
          </p:cNvPr>
          <p:cNvGrpSpPr/>
          <p:nvPr/>
        </p:nvGrpSpPr>
        <p:grpSpPr>
          <a:xfrm>
            <a:off x="2091760" y="740664"/>
            <a:ext cx="7948352" cy="5404104"/>
            <a:chOff x="2091760" y="740664"/>
            <a:chExt cx="7948352" cy="5404104"/>
          </a:xfrm>
        </p:grpSpPr>
        <p:sp>
          <p:nvSpPr>
            <p:cNvPr id="13" name="Rectangle 12">
              <a:extLst>
                <a:ext uri="{FF2B5EF4-FFF2-40B4-BE49-F238E27FC236}">
                  <a16:creationId xmlns:a16="http://schemas.microsoft.com/office/drawing/2014/main" id="{2049D3B8-FFB9-BEE3-8EBE-167AF4404A74}"/>
                </a:ext>
              </a:extLst>
            </p:cNvPr>
            <p:cNvSpPr/>
            <p:nvPr/>
          </p:nvSpPr>
          <p:spPr>
            <a:xfrm>
              <a:off x="2091760" y="740664"/>
              <a:ext cx="7948352" cy="5404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F8E7F39-B5D1-94FA-CE7A-47BF3723DC95}"/>
                </a:ext>
              </a:extLst>
            </p:cNvPr>
            <p:cNvPicPr>
              <a:picLocks noChangeAspect="1"/>
            </p:cNvPicPr>
            <p:nvPr/>
          </p:nvPicPr>
          <p:blipFill>
            <a:blip r:embed="rId5"/>
            <a:stretch>
              <a:fillRect/>
            </a:stretch>
          </p:blipFill>
          <p:spPr>
            <a:xfrm>
              <a:off x="2304521" y="909286"/>
              <a:ext cx="7582958" cy="5039428"/>
            </a:xfrm>
            <a:prstGeom prst="rect">
              <a:avLst/>
            </a:prstGeom>
          </p:spPr>
        </p:pic>
      </p:grpSp>
      <p:pic>
        <p:nvPicPr>
          <p:cNvPr id="9" name="Picture 8">
            <a:extLst>
              <a:ext uri="{FF2B5EF4-FFF2-40B4-BE49-F238E27FC236}">
                <a16:creationId xmlns:a16="http://schemas.microsoft.com/office/drawing/2014/main" id="{40C3B002-8EA6-7B4E-7BE3-93554CF9C500}"/>
              </a:ext>
            </a:extLst>
          </p:cNvPr>
          <p:cNvPicPr>
            <a:picLocks noChangeAspect="1"/>
          </p:cNvPicPr>
          <p:nvPr/>
        </p:nvPicPr>
        <p:blipFill>
          <a:blip r:embed="rId6"/>
          <a:stretch>
            <a:fillRect/>
          </a:stretch>
        </p:blipFill>
        <p:spPr>
          <a:xfrm>
            <a:off x="4414603" y="2700236"/>
            <a:ext cx="3362794" cy="1457528"/>
          </a:xfrm>
          <a:prstGeom prst="rect">
            <a:avLst/>
          </a:prstGeom>
        </p:spPr>
      </p:pic>
      <p:grpSp>
        <p:nvGrpSpPr>
          <p:cNvPr id="16" name="Group 15">
            <a:extLst>
              <a:ext uri="{FF2B5EF4-FFF2-40B4-BE49-F238E27FC236}">
                <a16:creationId xmlns:a16="http://schemas.microsoft.com/office/drawing/2014/main" id="{36CA61FD-166C-C9A6-D994-7D13025FCEFC}"/>
              </a:ext>
            </a:extLst>
          </p:cNvPr>
          <p:cNvGrpSpPr/>
          <p:nvPr/>
        </p:nvGrpSpPr>
        <p:grpSpPr>
          <a:xfrm>
            <a:off x="3233202" y="1854632"/>
            <a:ext cx="6263640" cy="3273552"/>
            <a:chOff x="2886715" y="1636776"/>
            <a:chExt cx="6263640" cy="3273552"/>
          </a:xfrm>
        </p:grpSpPr>
        <p:sp>
          <p:nvSpPr>
            <p:cNvPr id="15" name="Rectangle 14">
              <a:extLst>
                <a:ext uri="{FF2B5EF4-FFF2-40B4-BE49-F238E27FC236}">
                  <a16:creationId xmlns:a16="http://schemas.microsoft.com/office/drawing/2014/main" id="{D514CA8A-DCDE-F6B0-335B-7C4AD49E6ED2}"/>
                </a:ext>
              </a:extLst>
            </p:cNvPr>
            <p:cNvSpPr/>
            <p:nvPr/>
          </p:nvSpPr>
          <p:spPr>
            <a:xfrm>
              <a:off x="2886715" y="1636776"/>
              <a:ext cx="6263640" cy="3273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C5F26A64-4A93-9524-4DD2-A7BC3A544485}"/>
                </a:ext>
              </a:extLst>
            </p:cNvPr>
            <p:cNvGrpSpPr/>
            <p:nvPr/>
          </p:nvGrpSpPr>
          <p:grpSpPr>
            <a:xfrm>
              <a:off x="3172434" y="1856755"/>
              <a:ext cx="5649113" cy="2667372"/>
              <a:chOff x="2428992" y="2202397"/>
              <a:chExt cx="5649113" cy="2667372"/>
            </a:xfrm>
          </p:grpSpPr>
          <p:pic>
            <p:nvPicPr>
              <p:cNvPr id="8" name="Picture 7">
                <a:extLst>
                  <a:ext uri="{FF2B5EF4-FFF2-40B4-BE49-F238E27FC236}">
                    <a16:creationId xmlns:a16="http://schemas.microsoft.com/office/drawing/2014/main" id="{D763A16F-1598-70DB-4598-0C74D77FD74C}"/>
                  </a:ext>
                </a:extLst>
              </p:cNvPr>
              <p:cNvPicPr>
                <a:picLocks noChangeAspect="1"/>
              </p:cNvPicPr>
              <p:nvPr/>
            </p:nvPicPr>
            <p:blipFill>
              <a:blip r:embed="rId7"/>
              <a:stretch>
                <a:fillRect/>
              </a:stretch>
            </p:blipFill>
            <p:spPr>
              <a:xfrm>
                <a:off x="2428992" y="2202397"/>
                <a:ext cx="5649113" cy="2667372"/>
              </a:xfrm>
              <a:prstGeom prst="rect">
                <a:avLst/>
              </a:prstGeom>
            </p:spPr>
          </p:pic>
          <p:sp>
            <p:nvSpPr>
              <p:cNvPr id="10" name="Rectangle 9">
                <a:extLst>
                  <a:ext uri="{FF2B5EF4-FFF2-40B4-BE49-F238E27FC236}">
                    <a16:creationId xmlns:a16="http://schemas.microsoft.com/office/drawing/2014/main" id="{92940CD0-4BC3-CF93-28E7-1D278B481C70}"/>
                  </a:ext>
                </a:extLst>
              </p:cNvPr>
              <p:cNvSpPr/>
              <p:nvPr/>
            </p:nvSpPr>
            <p:spPr>
              <a:xfrm>
                <a:off x="4145133" y="3823949"/>
                <a:ext cx="742613" cy="146304"/>
              </a:xfrm>
              <a:prstGeom prst="rect">
                <a:avLst/>
              </a:prstGeom>
              <a:solidFill>
                <a:schemeClr val="tx1">
                  <a:lumMod val="95000"/>
                  <a:lumOff val="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41921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077B7-604F-AF66-05A4-B4D22E95C2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482ACF-AAD7-65DF-321A-B13AC183B697}"/>
              </a:ext>
            </a:extLst>
          </p:cNvPr>
          <p:cNvSpPr txBox="1"/>
          <p:nvPr/>
        </p:nvSpPr>
        <p:spPr>
          <a:xfrm>
            <a:off x="1236728" y="1425492"/>
            <a:ext cx="10256589" cy="4962897"/>
          </a:xfrm>
          <a:prstGeom prst="rect">
            <a:avLst/>
          </a:prstGeom>
          <a:noFill/>
        </p:spPr>
        <p:txBody>
          <a:bodyPr wrap="square" rtlCol="0">
            <a:spAutoFit/>
          </a:bodyPr>
          <a:lstStyle/>
          <a:p>
            <a:pPr>
              <a:spcAft>
                <a:spcPts val="900"/>
              </a:spcAft>
            </a:pPr>
            <a:r>
              <a:rPr lang="en-US" sz="2400" dirty="0">
                <a:solidFill>
                  <a:srgbClr val="0070C0"/>
                </a:solidFill>
              </a:rPr>
              <a:t>There is an annual licence fee payable at the beginning of each financial year.</a:t>
            </a:r>
          </a:p>
          <a:p>
            <a:pPr>
              <a:spcAft>
                <a:spcPts val="900"/>
              </a:spcAft>
            </a:pPr>
            <a:r>
              <a:rPr lang="en-US" sz="2400" dirty="0">
                <a:solidFill>
                  <a:srgbClr val="0070C0"/>
                </a:solidFill>
              </a:rPr>
              <a:t>This provides you with the software (Admin, Ops and WebReports).</a:t>
            </a:r>
          </a:p>
          <a:p>
            <a:pPr>
              <a:spcAft>
                <a:spcPts val="900"/>
              </a:spcAft>
            </a:pPr>
            <a:r>
              <a:rPr lang="en-US" sz="2400" dirty="0">
                <a:solidFill>
                  <a:srgbClr val="0070C0"/>
                </a:solidFill>
              </a:rPr>
              <a:t>Access to the swimlocal help desk between 9 am to 5 pm weekdays (and Support Desk via email/web form).</a:t>
            </a:r>
          </a:p>
          <a:p>
            <a:pPr>
              <a:spcAft>
                <a:spcPts val="900"/>
              </a:spcAft>
            </a:pPr>
            <a:r>
              <a:rPr lang="en-US" sz="2400" dirty="0">
                <a:solidFill>
                  <a:srgbClr val="0070C0"/>
                </a:solidFill>
              </a:rPr>
              <a:t>Access to any, and all, swimlocal upgrades.</a:t>
            </a:r>
          </a:p>
          <a:p>
            <a:pPr>
              <a:spcAft>
                <a:spcPts val="900"/>
              </a:spcAft>
            </a:pPr>
            <a:r>
              <a:rPr lang="en-US" sz="2400" dirty="0">
                <a:solidFill>
                  <a:srgbClr val="0070C0"/>
                </a:solidFill>
              </a:rPr>
              <a:t>We can provide help with initial setup for an additional minimal fee.</a:t>
            </a:r>
          </a:p>
          <a:p>
            <a:pPr>
              <a:spcAft>
                <a:spcPts val="900"/>
              </a:spcAft>
            </a:pPr>
            <a:r>
              <a:rPr lang="en-US" sz="2400" dirty="0">
                <a:solidFill>
                  <a:srgbClr val="0070C0"/>
                </a:solidFill>
              </a:rPr>
              <a:t>Generally, the first on-site training is free, with future on-site training and help setting up the system can be provided for an additional minimal fee. </a:t>
            </a:r>
          </a:p>
          <a:p>
            <a:pPr>
              <a:spcAft>
                <a:spcPts val="900"/>
              </a:spcAft>
            </a:pPr>
            <a:r>
              <a:rPr lang="en-US" sz="2400" dirty="0">
                <a:solidFill>
                  <a:srgbClr val="0070C0"/>
                </a:solidFill>
              </a:rPr>
              <a:t>Training and help via the phone/TEAMS (including liaison with IT staff when needed) is included in the annual licence fee.</a:t>
            </a:r>
          </a:p>
          <a:p>
            <a:pPr>
              <a:spcAft>
                <a:spcPts val="900"/>
              </a:spcAft>
            </a:pPr>
            <a:r>
              <a:rPr lang="en-US" sz="2400" dirty="0">
                <a:solidFill>
                  <a:srgbClr val="0070C0"/>
                </a:solidFill>
              </a:rPr>
              <a:t>There are unlimited users.</a:t>
            </a:r>
          </a:p>
        </p:txBody>
      </p:sp>
      <p:sp>
        <p:nvSpPr>
          <p:cNvPr id="2" name="Title 1">
            <a:extLst>
              <a:ext uri="{FF2B5EF4-FFF2-40B4-BE49-F238E27FC236}">
                <a16:creationId xmlns:a16="http://schemas.microsoft.com/office/drawing/2014/main" id="{BE43199D-7FF2-7BC6-84EC-93650F33B2AD}"/>
              </a:ext>
            </a:extLst>
          </p:cNvPr>
          <p:cNvSpPr>
            <a:spLocks noGrp="1"/>
          </p:cNvSpPr>
          <p:nvPr>
            <p:ph type="title"/>
          </p:nvPr>
        </p:nvSpPr>
        <p:spPr>
          <a:xfrm>
            <a:off x="1236728" y="365125"/>
            <a:ext cx="10515600" cy="1070483"/>
          </a:xfrm>
        </p:spPr>
        <p:txBody>
          <a:bodyPr>
            <a:normAutofit/>
          </a:bodyPr>
          <a:lstStyle/>
          <a:p>
            <a:r>
              <a:rPr lang="en-US" dirty="0"/>
              <a:t>swimlocal: </a:t>
            </a:r>
            <a:r>
              <a:rPr lang="nb-NO" dirty="0"/>
              <a:t>Costs and Services Provided</a:t>
            </a:r>
            <a:endParaRPr lang="en-AU" dirty="0"/>
          </a:p>
        </p:txBody>
      </p:sp>
    </p:spTree>
    <p:extLst>
      <p:ext uri="{BB962C8B-B14F-4D97-AF65-F5344CB8AC3E}">
        <p14:creationId xmlns:p14="http://schemas.microsoft.com/office/powerpoint/2010/main" val="93583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C7D6-FD18-3C48-50FB-EE122CA486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0374F8-C57B-05AE-B781-C8DBF98AA5E7}"/>
              </a:ext>
            </a:extLst>
          </p:cNvPr>
          <p:cNvSpPr txBox="1"/>
          <p:nvPr/>
        </p:nvSpPr>
        <p:spPr>
          <a:xfrm>
            <a:off x="1236728" y="1425492"/>
            <a:ext cx="10256589" cy="3877985"/>
          </a:xfrm>
          <a:prstGeom prst="rect">
            <a:avLst/>
          </a:prstGeom>
          <a:noFill/>
        </p:spPr>
        <p:txBody>
          <a:bodyPr wrap="square" rtlCol="0">
            <a:spAutoFit/>
          </a:bodyPr>
          <a:lstStyle/>
          <a:p>
            <a:pPr>
              <a:spcAft>
                <a:spcPts val="600"/>
              </a:spcAft>
            </a:pPr>
            <a:r>
              <a:rPr lang="en-US" sz="2400" dirty="0">
                <a:solidFill>
                  <a:srgbClr val="0070C0"/>
                </a:solidFill>
              </a:rPr>
              <a:t>Currently there are 65 organisations signed up to use the </a:t>
            </a:r>
            <a:r>
              <a:rPr lang="en-US" sz="2400" b="1" dirty="0">
                <a:solidFill>
                  <a:srgbClr val="0070C0"/>
                </a:solidFill>
              </a:rPr>
              <a:t>fully </a:t>
            </a:r>
            <a:r>
              <a:rPr lang="en-US" sz="2400" b="1" dirty="0" err="1">
                <a:solidFill>
                  <a:srgbClr val="0070C0"/>
                </a:solidFill>
              </a:rPr>
              <a:t>licenced</a:t>
            </a:r>
            <a:r>
              <a:rPr lang="en-US" sz="2400" b="1" dirty="0">
                <a:solidFill>
                  <a:srgbClr val="0070C0"/>
                </a:solidFill>
              </a:rPr>
              <a:t> swimlocal</a:t>
            </a:r>
            <a:r>
              <a:rPr lang="en-US" sz="2400" dirty="0">
                <a:solidFill>
                  <a:srgbClr val="0070C0"/>
                </a:solidFill>
              </a:rPr>
              <a:t> system. This is made up of:</a:t>
            </a:r>
          </a:p>
          <a:p>
            <a:pPr marL="457200" indent="-457200">
              <a:spcAft>
                <a:spcPts val="600"/>
              </a:spcAft>
              <a:buFont typeface="Arial" panose="020B0604020202020204" pitchFamily="34" charset="0"/>
              <a:buChar char="•"/>
            </a:pPr>
            <a:r>
              <a:rPr lang="en-US" sz="2400" dirty="0">
                <a:solidFill>
                  <a:srgbClr val="0070C0"/>
                </a:solidFill>
              </a:rPr>
              <a:t>58 Qld councils providing water and sewerage services</a:t>
            </a:r>
          </a:p>
          <a:p>
            <a:pPr marL="457200" indent="-457200">
              <a:spcAft>
                <a:spcPts val="600"/>
              </a:spcAft>
              <a:buFont typeface="Arial" panose="020B0604020202020204" pitchFamily="34" charset="0"/>
              <a:buChar char="•"/>
            </a:pPr>
            <a:r>
              <a:rPr lang="en-US" sz="2400" dirty="0">
                <a:solidFill>
                  <a:srgbClr val="0070C0"/>
                </a:solidFill>
              </a:rPr>
              <a:t>1 State Govt Department</a:t>
            </a:r>
          </a:p>
          <a:p>
            <a:pPr marL="457200" indent="-457200">
              <a:spcAft>
                <a:spcPts val="600"/>
              </a:spcAft>
              <a:buFont typeface="Arial" panose="020B0604020202020204" pitchFamily="34" charset="0"/>
              <a:buChar char="•"/>
            </a:pPr>
            <a:r>
              <a:rPr lang="en-US" sz="2400" dirty="0">
                <a:solidFill>
                  <a:srgbClr val="0070C0"/>
                </a:solidFill>
              </a:rPr>
              <a:t>1 Qld independent water authority</a:t>
            </a:r>
          </a:p>
          <a:p>
            <a:pPr marL="457200" indent="-457200">
              <a:spcAft>
                <a:spcPts val="600"/>
              </a:spcAft>
              <a:buFont typeface="Arial" panose="020B0604020202020204" pitchFamily="34" charset="0"/>
              <a:buChar char="•"/>
            </a:pPr>
            <a:r>
              <a:rPr lang="en-US" sz="2400" dirty="0">
                <a:solidFill>
                  <a:srgbClr val="0070C0"/>
                </a:solidFill>
              </a:rPr>
              <a:t>1 Qld council using it for water quality data management in conjunction with community groups</a:t>
            </a:r>
          </a:p>
          <a:p>
            <a:pPr marL="457200" indent="-457200">
              <a:spcAft>
                <a:spcPts val="600"/>
              </a:spcAft>
              <a:buFont typeface="Arial" panose="020B0604020202020204" pitchFamily="34" charset="0"/>
              <a:buChar char="•"/>
            </a:pPr>
            <a:r>
              <a:rPr lang="en-US" sz="2400" dirty="0">
                <a:solidFill>
                  <a:srgbClr val="0070C0"/>
                </a:solidFill>
              </a:rPr>
              <a:t>1 Qld Natural Resource Management Group</a:t>
            </a:r>
          </a:p>
          <a:p>
            <a:pPr marL="457200" indent="-457200">
              <a:spcAft>
                <a:spcPts val="600"/>
              </a:spcAft>
              <a:buFont typeface="Arial" panose="020B0604020202020204" pitchFamily="34" charset="0"/>
              <a:buChar char="•"/>
            </a:pPr>
            <a:r>
              <a:rPr lang="en-US" sz="2400" dirty="0">
                <a:solidFill>
                  <a:srgbClr val="0070C0"/>
                </a:solidFill>
              </a:rPr>
              <a:t>3 NSW councils providing water and sewerage services</a:t>
            </a:r>
          </a:p>
        </p:txBody>
      </p:sp>
      <p:sp>
        <p:nvSpPr>
          <p:cNvPr id="2" name="Title 1">
            <a:extLst>
              <a:ext uri="{FF2B5EF4-FFF2-40B4-BE49-F238E27FC236}">
                <a16:creationId xmlns:a16="http://schemas.microsoft.com/office/drawing/2014/main" id="{CBBD6CAA-DC78-95EC-7534-143BF9F006B0}"/>
              </a:ext>
            </a:extLst>
          </p:cNvPr>
          <p:cNvSpPr>
            <a:spLocks noGrp="1"/>
          </p:cNvSpPr>
          <p:nvPr>
            <p:ph type="title"/>
          </p:nvPr>
        </p:nvSpPr>
        <p:spPr>
          <a:xfrm>
            <a:off x="1236728" y="365125"/>
            <a:ext cx="10515600" cy="1070483"/>
          </a:xfrm>
        </p:spPr>
        <p:txBody>
          <a:bodyPr>
            <a:normAutofit/>
          </a:bodyPr>
          <a:lstStyle/>
          <a:p>
            <a:r>
              <a:rPr lang="en-US" dirty="0"/>
              <a:t>swimlocal: </a:t>
            </a:r>
            <a:r>
              <a:rPr lang="nb-NO" dirty="0"/>
              <a:t>Who Uses swimlocal?</a:t>
            </a:r>
            <a:endParaRPr lang="en-AU" dirty="0"/>
          </a:p>
        </p:txBody>
      </p:sp>
    </p:spTree>
    <p:extLst>
      <p:ext uri="{BB962C8B-B14F-4D97-AF65-F5344CB8AC3E}">
        <p14:creationId xmlns:p14="http://schemas.microsoft.com/office/powerpoint/2010/main" val="399090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78A2-88FF-66EC-93BB-45B13CA17C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DF3074-4005-85DF-57A7-849321B60EE3}"/>
              </a:ext>
            </a:extLst>
          </p:cNvPr>
          <p:cNvSpPr txBox="1"/>
          <p:nvPr/>
        </p:nvSpPr>
        <p:spPr>
          <a:xfrm>
            <a:off x="1236728" y="1425492"/>
            <a:ext cx="10256589" cy="2831544"/>
          </a:xfrm>
          <a:prstGeom prst="rect">
            <a:avLst/>
          </a:prstGeom>
          <a:noFill/>
        </p:spPr>
        <p:txBody>
          <a:bodyPr wrap="square" rtlCol="0">
            <a:spAutoFit/>
          </a:bodyPr>
          <a:lstStyle/>
          <a:p>
            <a:pPr>
              <a:spcAft>
                <a:spcPts val="600"/>
              </a:spcAft>
            </a:pPr>
            <a:r>
              <a:rPr lang="en-US" sz="2400" dirty="0">
                <a:solidFill>
                  <a:srgbClr val="0070C0"/>
                </a:solidFill>
              </a:rPr>
              <a:t>Currently there are 137 organisations who use the </a:t>
            </a:r>
            <a:r>
              <a:rPr lang="en-US" sz="2400" b="1" dirty="0">
                <a:solidFill>
                  <a:srgbClr val="0070C0"/>
                </a:solidFill>
              </a:rPr>
              <a:t>Annual Data Tool (ADT) function </a:t>
            </a:r>
            <a:r>
              <a:rPr lang="en-US" sz="2400" dirty="0">
                <a:solidFill>
                  <a:srgbClr val="0070C0"/>
                </a:solidFill>
              </a:rPr>
              <a:t>of the swimlocal system. This is made up of:</a:t>
            </a:r>
          </a:p>
          <a:p>
            <a:pPr marL="342900" indent="-342900">
              <a:spcAft>
                <a:spcPts val="600"/>
              </a:spcAft>
              <a:buFont typeface="Arial" panose="020B0604020202020204" pitchFamily="34" charset="0"/>
              <a:buChar char="•"/>
            </a:pPr>
            <a:r>
              <a:rPr lang="en-US" sz="2400" dirty="0">
                <a:solidFill>
                  <a:srgbClr val="0070C0"/>
                </a:solidFill>
              </a:rPr>
              <a:t>75 Queensland councils/organisations providing water and/or sewerage services via </a:t>
            </a:r>
            <a:r>
              <a:rPr lang="en-US" sz="2400" b="1" i="1" dirty="0">
                <a:solidFill>
                  <a:srgbClr val="0070C0"/>
                </a:solidFill>
              </a:rPr>
              <a:t>qldwater </a:t>
            </a:r>
            <a:r>
              <a:rPr lang="en-US" sz="2400" dirty="0">
                <a:solidFill>
                  <a:srgbClr val="0070C0"/>
                </a:solidFill>
              </a:rPr>
              <a:t>(SWIM)</a:t>
            </a:r>
          </a:p>
          <a:p>
            <a:pPr marL="342900" indent="-342900">
              <a:spcAft>
                <a:spcPts val="600"/>
              </a:spcAft>
              <a:buFont typeface="Arial" panose="020B0604020202020204" pitchFamily="34" charset="0"/>
              <a:buChar char="•"/>
            </a:pPr>
            <a:r>
              <a:rPr lang="en-US" sz="2400" dirty="0">
                <a:solidFill>
                  <a:srgbClr val="0070C0"/>
                </a:solidFill>
              </a:rPr>
              <a:t>62 South Australian councils/organisations providing water and/or sewerage services via </a:t>
            </a:r>
            <a:r>
              <a:rPr lang="en-US" sz="2400" b="1" i="1" dirty="0">
                <a:solidFill>
                  <a:srgbClr val="0070C0"/>
                </a:solidFill>
              </a:rPr>
              <a:t>qldwater </a:t>
            </a:r>
            <a:r>
              <a:rPr lang="en-US" sz="2400" dirty="0">
                <a:solidFill>
                  <a:srgbClr val="0070C0"/>
                </a:solidFill>
              </a:rPr>
              <a:t>(SWIM) and</a:t>
            </a:r>
            <a:r>
              <a:rPr lang="en-US" sz="2400" b="1" i="1" dirty="0">
                <a:solidFill>
                  <a:srgbClr val="0070C0"/>
                </a:solidFill>
              </a:rPr>
              <a:t> </a:t>
            </a:r>
            <a:r>
              <a:rPr lang="en-US" sz="2400" dirty="0">
                <a:solidFill>
                  <a:srgbClr val="0070C0"/>
                </a:solidFill>
              </a:rPr>
              <a:t>SA Department for Energy and Mining</a:t>
            </a:r>
          </a:p>
        </p:txBody>
      </p:sp>
      <p:sp>
        <p:nvSpPr>
          <p:cNvPr id="2" name="Title 1">
            <a:extLst>
              <a:ext uri="{FF2B5EF4-FFF2-40B4-BE49-F238E27FC236}">
                <a16:creationId xmlns:a16="http://schemas.microsoft.com/office/drawing/2014/main" id="{8DD30098-51E2-E64A-029F-2C56F6CD7A0F}"/>
              </a:ext>
            </a:extLst>
          </p:cNvPr>
          <p:cNvSpPr>
            <a:spLocks noGrp="1"/>
          </p:cNvSpPr>
          <p:nvPr>
            <p:ph type="title"/>
          </p:nvPr>
        </p:nvSpPr>
        <p:spPr>
          <a:xfrm>
            <a:off x="1236728" y="365125"/>
            <a:ext cx="10515600" cy="1070483"/>
          </a:xfrm>
        </p:spPr>
        <p:txBody>
          <a:bodyPr>
            <a:normAutofit/>
          </a:bodyPr>
          <a:lstStyle/>
          <a:p>
            <a:r>
              <a:rPr lang="en-US" dirty="0"/>
              <a:t>swimlocal: </a:t>
            </a:r>
            <a:r>
              <a:rPr lang="nb-NO" dirty="0"/>
              <a:t>Who Uses SWIM?</a:t>
            </a:r>
            <a:endParaRPr lang="en-AU" dirty="0"/>
          </a:p>
        </p:txBody>
      </p:sp>
    </p:spTree>
    <p:extLst>
      <p:ext uri="{BB962C8B-B14F-4D97-AF65-F5344CB8AC3E}">
        <p14:creationId xmlns:p14="http://schemas.microsoft.com/office/powerpoint/2010/main" val="295625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E08C77D-CFA3-6589-3CB0-0740062E806F}"/>
              </a:ext>
            </a:extLst>
          </p:cNvPr>
          <p:cNvSpPr>
            <a:spLocks noGrp="1"/>
          </p:cNvSpPr>
          <p:nvPr>
            <p:ph type="title"/>
          </p:nvPr>
        </p:nvSpPr>
        <p:spPr/>
        <p:txBody>
          <a:bodyPr/>
          <a:lstStyle/>
          <a:p>
            <a:r>
              <a:rPr lang="en-AU" sz="4400" dirty="0">
                <a:solidFill>
                  <a:schemeClr val="bg1"/>
                </a:solidFill>
              </a:rPr>
              <a:t>Acknowledgement of Country</a:t>
            </a:r>
            <a:endParaRPr lang="en-AU" dirty="0"/>
          </a:p>
        </p:txBody>
      </p:sp>
      <p:pic>
        <p:nvPicPr>
          <p:cNvPr id="7" name="Picture 6">
            <a:extLst>
              <a:ext uri="{FF2B5EF4-FFF2-40B4-BE49-F238E27FC236}">
                <a16:creationId xmlns:a16="http://schemas.microsoft.com/office/drawing/2014/main" id="{EAF5D60E-9CEC-2140-02DA-F177A34CF4D5}"/>
              </a:ext>
            </a:extLst>
          </p:cNvPr>
          <p:cNvPicPr>
            <a:picLocks noChangeAspect="1"/>
          </p:cNvPicPr>
          <p:nvPr/>
        </p:nvPicPr>
        <p:blipFill>
          <a:blip r:embed="rId2"/>
          <a:stretch>
            <a:fillRect/>
          </a:stretch>
        </p:blipFill>
        <p:spPr>
          <a:xfrm>
            <a:off x="12240" y="1764603"/>
            <a:ext cx="5855198" cy="4527566"/>
          </a:xfrm>
          <a:prstGeom prst="rect">
            <a:avLst/>
          </a:prstGeom>
        </p:spPr>
      </p:pic>
      <p:pic>
        <p:nvPicPr>
          <p:cNvPr id="6" name="Picture 5" descr="A close up of a logo&#10;&#10;Description automatically generated">
            <a:extLst>
              <a:ext uri="{FF2B5EF4-FFF2-40B4-BE49-F238E27FC236}">
                <a16:creationId xmlns:a16="http://schemas.microsoft.com/office/drawing/2014/main" id="{9E4E824D-F131-36BF-9FA5-CE084AE3D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72" y="1521447"/>
            <a:ext cx="900000" cy="900000"/>
          </a:xfrm>
          <a:prstGeom prst="rect">
            <a:avLst/>
          </a:prstGeom>
        </p:spPr>
      </p:pic>
      <p:pic>
        <p:nvPicPr>
          <p:cNvPr id="8" name="Picture 7" descr="A picture containing food, soup, drawing&#10;&#10;Description automatically generated">
            <a:extLst>
              <a:ext uri="{FF2B5EF4-FFF2-40B4-BE49-F238E27FC236}">
                <a16:creationId xmlns:a16="http://schemas.microsoft.com/office/drawing/2014/main" id="{9F5F9468-A070-E50D-04EA-44BA5692A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15" y="1521447"/>
            <a:ext cx="900000" cy="900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29084FF-F1D5-25DE-DEE4-26A19FCD0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558" y="1545508"/>
            <a:ext cx="900000" cy="900000"/>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7D1AF942-F99A-28DA-FB34-C0DA3937E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6427" y="1542913"/>
            <a:ext cx="900000" cy="90000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62271A91-8C31-B35A-4631-20519168A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2435" y="1545993"/>
            <a:ext cx="900000" cy="900000"/>
          </a:xfrm>
          <a:prstGeom prst="rect">
            <a:avLst/>
          </a:prstGeom>
        </p:spPr>
      </p:pic>
      <p:pic>
        <p:nvPicPr>
          <p:cNvPr id="12" name="Picture 11" descr="A picture containing food, drawing&#10;&#10;Description automatically generated">
            <a:extLst>
              <a:ext uri="{FF2B5EF4-FFF2-40B4-BE49-F238E27FC236}">
                <a16:creationId xmlns:a16="http://schemas.microsoft.com/office/drawing/2014/main" id="{571E055A-865F-F6DF-CBD7-781491A4EB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8049" y="2486091"/>
            <a:ext cx="900000" cy="900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98BCDC8-27C2-A6F6-25A4-35CBAC488E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1715" y="2486091"/>
            <a:ext cx="900000" cy="9000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6A3C5E5-E4D1-C7B8-7F95-29C681416E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5153" y="2451279"/>
            <a:ext cx="900000" cy="900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F70C1506-52B1-4A33-3C06-9E37EDBB1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31942" y="2603123"/>
            <a:ext cx="900000" cy="900000"/>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65B61CE5-FD0B-4B96-EA46-D6FA90EFC3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7872" y="3563150"/>
            <a:ext cx="900000" cy="90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EC820970-E49E-5F73-606F-86A9B4BD0F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06072" y="3521028"/>
            <a:ext cx="900000" cy="900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C731D40E-2664-4779-C695-7F5B397567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94272" y="3521028"/>
            <a:ext cx="900000" cy="9000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EE61EE3E-BE81-2CA8-4E61-4E4CBFE0B9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30392" y="2544302"/>
            <a:ext cx="900000" cy="900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58337C03-8710-9C4C-129F-10B65A52050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80806" y="3579239"/>
            <a:ext cx="900000" cy="900000"/>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F1A43587-F18F-3EB7-EB1B-FD8108C9DEF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43448" y="3578386"/>
            <a:ext cx="900000" cy="900000"/>
          </a:xfrm>
          <a:prstGeom prst="rect">
            <a:avLst/>
          </a:prstGeom>
        </p:spPr>
      </p:pic>
      <p:pic>
        <p:nvPicPr>
          <p:cNvPr id="22" name="Picture 21" descr="A picture containing table&#10;&#10;Description automatically generated">
            <a:extLst>
              <a:ext uri="{FF2B5EF4-FFF2-40B4-BE49-F238E27FC236}">
                <a16:creationId xmlns:a16="http://schemas.microsoft.com/office/drawing/2014/main" id="{7808F812-A480-2DFE-BBCA-59BE61A0892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72542" y="4742685"/>
            <a:ext cx="900000" cy="90000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322C29-2130-7347-4006-5FA8FE6A7C7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3171" y="4742685"/>
            <a:ext cx="900000" cy="900000"/>
          </a:xfrm>
          <a:prstGeom prst="rect">
            <a:avLst/>
          </a:prstGeom>
        </p:spPr>
      </p:pic>
    </p:spTree>
    <p:extLst>
      <p:ext uri="{BB962C8B-B14F-4D97-AF65-F5344CB8AC3E}">
        <p14:creationId xmlns:p14="http://schemas.microsoft.com/office/powerpoint/2010/main" val="324110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A620D-F52D-1CB9-293D-76D526D2AF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317C63-BEBF-5B6B-6F07-BAAB2E58F582}"/>
              </a:ext>
            </a:extLst>
          </p:cNvPr>
          <p:cNvSpPr txBox="1"/>
          <p:nvPr/>
        </p:nvSpPr>
        <p:spPr>
          <a:xfrm>
            <a:off x="1236728" y="1425492"/>
            <a:ext cx="10256589" cy="4770537"/>
          </a:xfrm>
          <a:prstGeom prst="rect">
            <a:avLst/>
          </a:prstGeom>
          <a:noFill/>
        </p:spPr>
        <p:txBody>
          <a:bodyPr wrap="square" rtlCol="0">
            <a:spAutoFit/>
          </a:bodyPr>
          <a:lstStyle/>
          <a:p>
            <a:pPr>
              <a:spcAft>
                <a:spcPts val="600"/>
              </a:spcAft>
            </a:pPr>
            <a:r>
              <a:rPr lang="en-US" sz="2400" dirty="0">
                <a:solidFill>
                  <a:srgbClr val="0070C0"/>
                </a:solidFill>
              </a:rPr>
              <a:t>Absolutely everything and anything that was in Excel, written down, in another database, etc. For example:</a:t>
            </a:r>
          </a:p>
          <a:p>
            <a:pPr marL="342900" indent="-342900">
              <a:spcAft>
                <a:spcPts val="600"/>
              </a:spcAft>
              <a:buFont typeface="Arial" panose="020B0604020202020204" pitchFamily="34" charset="0"/>
              <a:buChar char="•"/>
            </a:pPr>
            <a:r>
              <a:rPr lang="en-US" sz="2400" dirty="0">
                <a:solidFill>
                  <a:srgbClr val="0070C0"/>
                </a:solidFill>
              </a:rPr>
              <a:t>Typical water and sewerage data (e.g., daily Treatment operations (flows, WQ), lab results (metals, pesticides, PFAS), retic sampling, chemical use)</a:t>
            </a:r>
          </a:p>
          <a:p>
            <a:pPr marL="342900" indent="-342900">
              <a:spcAft>
                <a:spcPts val="600"/>
              </a:spcAft>
              <a:buFont typeface="Arial" panose="020B0604020202020204" pitchFamily="34" charset="0"/>
              <a:buChar char="•"/>
            </a:pPr>
            <a:r>
              <a:rPr lang="en-US" sz="2400" dirty="0">
                <a:solidFill>
                  <a:srgbClr val="0070C0"/>
                </a:solidFill>
              </a:rPr>
              <a:t>Landfill sites (e.g., leachate, bore and/or stream WQ)</a:t>
            </a:r>
          </a:p>
          <a:p>
            <a:pPr marL="342900" indent="-342900">
              <a:spcAft>
                <a:spcPts val="600"/>
              </a:spcAft>
              <a:buFont typeface="Arial" panose="020B0604020202020204" pitchFamily="34" charset="0"/>
              <a:buChar char="•"/>
            </a:pPr>
            <a:r>
              <a:rPr lang="en-US" sz="2400" dirty="0">
                <a:solidFill>
                  <a:srgbClr val="0070C0"/>
                </a:solidFill>
              </a:rPr>
              <a:t>Source, discharge, environmental WQ (e.g., rivers, lakes, weirs, dams)</a:t>
            </a:r>
          </a:p>
          <a:p>
            <a:pPr marL="342900" indent="-342900">
              <a:spcAft>
                <a:spcPts val="600"/>
              </a:spcAft>
              <a:buFont typeface="Arial" panose="020B0604020202020204" pitchFamily="34" charset="0"/>
              <a:buChar char="•"/>
            </a:pPr>
            <a:r>
              <a:rPr lang="en-US" sz="2400" dirty="0">
                <a:solidFill>
                  <a:srgbClr val="0070C0"/>
                </a:solidFill>
              </a:rPr>
              <a:t>Refuse/Tip sites (e.g., volumes in/out, types)</a:t>
            </a:r>
          </a:p>
          <a:p>
            <a:pPr marL="342900" indent="-342900">
              <a:spcAft>
                <a:spcPts val="600"/>
              </a:spcAft>
              <a:buFont typeface="Arial" panose="020B0604020202020204" pitchFamily="34" charset="0"/>
              <a:buChar char="•"/>
            </a:pPr>
            <a:r>
              <a:rPr lang="en-US" sz="2400" dirty="0">
                <a:solidFill>
                  <a:srgbClr val="0070C0"/>
                </a:solidFill>
              </a:rPr>
              <a:t>Plant (grader, excavator, tractor) hire and vehicle use/mileage</a:t>
            </a:r>
          </a:p>
          <a:p>
            <a:pPr marL="342900" indent="-342900">
              <a:spcAft>
                <a:spcPts val="600"/>
              </a:spcAft>
              <a:buFont typeface="Arial" panose="020B0604020202020204" pitchFamily="34" charset="0"/>
              <a:buChar char="•"/>
            </a:pPr>
            <a:r>
              <a:rPr lang="en-US" sz="2400" dirty="0">
                <a:solidFill>
                  <a:srgbClr val="0070C0"/>
                </a:solidFill>
              </a:rPr>
              <a:t>Quarry materials (e.g., tonne rock out and to whom)</a:t>
            </a:r>
          </a:p>
          <a:p>
            <a:pPr marL="342900" indent="-342900">
              <a:spcAft>
                <a:spcPts val="600"/>
              </a:spcAft>
              <a:buFont typeface="Arial" panose="020B0604020202020204" pitchFamily="34" charset="0"/>
              <a:buChar char="•"/>
            </a:pPr>
            <a:r>
              <a:rPr lang="en-US" sz="2400" dirty="0">
                <a:solidFill>
                  <a:srgbClr val="0070C0"/>
                </a:solidFill>
              </a:rPr>
              <a:t>Dam volumes, stream flows and heights, rainfall</a:t>
            </a:r>
          </a:p>
          <a:p>
            <a:pPr marL="342900" indent="-342900">
              <a:spcAft>
                <a:spcPts val="600"/>
              </a:spcAft>
              <a:buFont typeface="Arial" panose="020B0604020202020204" pitchFamily="34" charset="0"/>
              <a:buChar char="•"/>
            </a:pPr>
            <a:endParaRPr lang="en-US" sz="2400" dirty="0">
              <a:solidFill>
                <a:srgbClr val="0070C0"/>
              </a:solidFill>
            </a:endParaRPr>
          </a:p>
        </p:txBody>
      </p:sp>
      <p:sp>
        <p:nvSpPr>
          <p:cNvPr id="2" name="Title 1">
            <a:extLst>
              <a:ext uri="{FF2B5EF4-FFF2-40B4-BE49-F238E27FC236}">
                <a16:creationId xmlns:a16="http://schemas.microsoft.com/office/drawing/2014/main" id="{BA058B5E-F2EA-7C7D-7553-77D2D33EC9B7}"/>
              </a:ext>
            </a:extLst>
          </p:cNvPr>
          <p:cNvSpPr>
            <a:spLocks noGrp="1"/>
          </p:cNvSpPr>
          <p:nvPr>
            <p:ph type="title"/>
          </p:nvPr>
        </p:nvSpPr>
        <p:spPr>
          <a:xfrm>
            <a:off x="1236728" y="365125"/>
            <a:ext cx="10515600" cy="1070483"/>
          </a:xfrm>
        </p:spPr>
        <p:txBody>
          <a:bodyPr>
            <a:normAutofit/>
          </a:bodyPr>
          <a:lstStyle/>
          <a:p>
            <a:r>
              <a:rPr lang="en-US" dirty="0"/>
              <a:t>swimlocal: </a:t>
            </a:r>
            <a:r>
              <a:rPr lang="nb-NO" dirty="0"/>
              <a:t>What Data is in swimlocal?</a:t>
            </a:r>
            <a:endParaRPr lang="en-AU" dirty="0"/>
          </a:p>
        </p:txBody>
      </p:sp>
    </p:spTree>
    <p:extLst>
      <p:ext uri="{BB962C8B-B14F-4D97-AF65-F5344CB8AC3E}">
        <p14:creationId xmlns:p14="http://schemas.microsoft.com/office/powerpoint/2010/main" val="244427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5E755-2DA7-EBAC-296D-64D0BC327F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2F6044-D153-4C57-3408-099937931E89}"/>
              </a:ext>
            </a:extLst>
          </p:cNvPr>
          <p:cNvSpPr txBox="1"/>
          <p:nvPr/>
        </p:nvSpPr>
        <p:spPr>
          <a:xfrm>
            <a:off x="1236728" y="1425492"/>
            <a:ext cx="10256589" cy="4985980"/>
          </a:xfrm>
          <a:prstGeom prst="rect">
            <a:avLst/>
          </a:prstGeom>
          <a:noFill/>
        </p:spPr>
        <p:txBody>
          <a:bodyPr wrap="square" rtlCol="0">
            <a:spAutoFit/>
          </a:bodyPr>
          <a:lstStyle/>
          <a:p>
            <a:pPr>
              <a:spcAft>
                <a:spcPts val="600"/>
              </a:spcAft>
            </a:pPr>
            <a:r>
              <a:rPr lang="en-US" sz="2400" dirty="0">
                <a:solidFill>
                  <a:srgbClr val="0070C0"/>
                </a:solidFill>
              </a:rPr>
              <a:t>The system is designed around being able to send data automatically to the right people, at the right time, in the right format. Examples of what data/reports that swimlocal currently can automatically send:</a:t>
            </a:r>
          </a:p>
          <a:p>
            <a:pPr marL="342900" indent="-342900">
              <a:spcAft>
                <a:spcPts val="600"/>
              </a:spcAft>
              <a:buFont typeface="Arial" panose="020B0604020202020204" pitchFamily="34" charset="0"/>
              <a:buChar char="•"/>
            </a:pPr>
            <a:r>
              <a:rPr lang="en-US" sz="2400" dirty="0">
                <a:solidFill>
                  <a:srgbClr val="0070C0"/>
                </a:solidFill>
              </a:rPr>
              <a:t>Sewerage data straight from swimlocal into the Qld Department’s (DETSI) </a:t>
            </a:r>
            <a:r>
              <a:rPr lang="en-US" sz="2400" dirty="0" err="1">
                <a:solidFill>
                  <a:srgbClr val="0070C0"/>
                </a:solidFill>
              </a:rPr>
              <a:t>WaTERS’</a:t>
            </a:r>
            <a:r>
              <a:rPr lang="en-US" sz="2400" dirty="0">
                <a:solidFill>
                  <a:srgbClr val="0070C0"/>
                </a:solidFill>
              </a:rPr>
              <a:t> database. What could be day(s) work now ‘minutes’</a:t>
            </a:r>
          </a:p>
          <a:p>
            <a:pPr marL="342900" indent="-342900">
              <a:spcAft>
                <a:spcPts val="600"/>
              </a:spcAft>
              <a:buFont typeface="Arial" panose="020B0604020202020204" pitchFamily="34" charset="0"/>
              <a:buChar char="•"/>
            </a:pPr>
            <a:r>
              <a:rPr lang="en-US" sz="2400" dirty="0">
                <a:solidFill>
                  <a:srgbClr val="0070C0"/>
                </a:solidFill>
              </a:rPr>
              <a:t>Direct data transfer of 4-monthly water security and monthly drought reporting to the Qld Regulator</a:t>
            </a:r>
          </a:p>
          <a:p>
            <a:pPr marL="342900" indent="-342900">
              <a:spcAft>
                <a:spcPts val="600"/>
              </a:spcAft>
              <a:buFont typeface="Arial" panose="020B0604020202020204" pitchFamily="34" charset="0"/>
              <a:buChar char="•"/>
            </a:pPr>
            <a:r>
              <a:rPr lang="en-US" sz="2400" dirty="0">
                <a:solidFill>
                  <a:srgbClr val="0070C0"/>
                </a:solidFill>
              </a:rPr>
              <a:t>BoM reporting (e.g., WQ data (Cat. 9), urban water (Cat. 7), Dam levels (Cat. 3), etc.)</a:t>
            </a:r>
          </a:p>
          <a:p>
            <a:pPr marL="342900" indent="-342900">
              <a:spcAft>
                <a:spcPts val="600"/>
              </a:spcAft>
              <a:buFont typeface="Arial" panose="020B0604020202020204" pitchFamily="34" charset="0"/>
              <a:buChar char="•"/>
            </a:pPr>
            <a:r>
              <a:rPr lang="en-US" sz="2400" dirty="0">
                <a:solidFill>
                  <a:srgbClr val="0070C0"/>
                </a:solidFill>
              </a:rPr>
              <a:t>Consultants (</a:t>
            </a:r>
            <a:r>
              <a:rPr lang="en-US" sz="2400" i="1" dirty="0">
                <a:solidFill>
                  <a:srgbClr val="0070C0"/>
                </a:solidFill>
              </a:rPr>
              <a:t>ad hoc </a:t>
            </a:r>
            <a:r>
              <a:rPr lang="en-US" sz="2400" dirty="0">
                <a:solidFill>
                  <a:srgbClr val="0070C0"/>
                </a:solidFill>
              </a:rPr>
              <a:t>and regular access – can be setup by User)</a:t>
            </a:r>
          </a:p>
          <a:p>
            <a:pPr marL="342900" indent="-342900">
              <a:spcAft>
                <a:spcPts val="600"/>
              </a:spcAft>
              <a:buFont typeface="Arial" panose="020B0604020202020204" pitchFamily="34" charset="0"/>
              <a:buChar char="•"/>
            </a:pPr>
            <a:r>
              <a:rPr lang="en-US" sz="2400" dirty="0" err="1">
                <a:solidFill>
                  <a:srgbClr val="0070C0"/>
                </a:solidFill>
              </a:rPr>
              <a:t>WebReport</a:t>
            </a:r>
            <a:r>
              <a:rPr lang="en-US" sz="2400" dirty="0">
                <a:solidFill>
                  <a:srgbClr val="0070C0"/>
                </a:solidFill>
              </a:rPr>
              <a:t> products directly into your websites (setup by User)</a:t>
            </a:r>
          </a:p>
          <a:p>
            <a:pPr marL="342900" indent="-342900">
              <a:spcAft>
                <a:spcPts val="600"/>
              </a:spcAft>
              <a:buFont typeface="Arial" panose="020B0604020202020204" pitchFamily="34" charset="0"/>
              <a:buChar char="•"/>
            </a:pPr>
            <a:r>
              <a:rPr lang="en-US" sz="2400" dirty="0">
                <a:solidFill>
                  <a:srgbClr val="0070C0"/>
                </a:solidFill>
              </a:rPr>
              <a:t>DWQMP </a:t>
            </a:r>
            <a:r>
              <a:rPr lang="en-US" sz="2400" i="1" dirty="0">
                <a:solidFill>
                  <a:srgbClr val="0070C0"/>
                </a:solidFill>
              </a:rPr>
              <a:t>E. coli </a:t>
            </a:r>
            <a:r>
              <a:rPr lang="en-US" sz="2400" dirty="0">
                <a:solidFill>
                  <a:srgbClr val="0070C0"/>
                </a:solidFill>
              </a:rPr>
              <a:t>reporting and Annual Report Data?</a:t>
            </a:r>
          </a:p>
        </p:txBody>
      </p:sp>
      <p:sp>
        <p:nvSpPr>
          <p:cNvPr id="2" name="Title 1">
            <a:extLst>
              <a:ext uri="{FF2B5EF4-FFF2-40B4-BE49-F238E27FC236}">
                <a16:creationId xmlns:a16="http://schemas.microsoft.com/office/drawing/2014/main" id="{1F684640-7EF4-07D1-044B-99949AFAC84C}"/>
              </a:ext>
            </a:extLst>
          </p:cNvPr>
          <p:cNvSpPr>
            <a:spLocks noGrp="1"/>
          </p:cNvSpPr>
          <p:nvPr>
            <p:ph type="title"/>
          </p:nvPr>
        </p:nvSpPr>
        <p:spPr>
          <a:xfrm>
            <a:off x="1236728" y="365125"/>
            <a:ext cx="10515600" cy="1070483"/>
          </a:xfrm>
        </p:spPr>
        <p:txBody>
          <a:bodyPr>
            <a:normAutofit/>
          </a:bodyPr>
          <a:lstStyle/>
          <a:p>
            <a:r>
              <a:rPr lang="en-US" dirty="0"/>
              <a:t>swimlocal: </a:t>
            </a:r>
            <a:r>
              <a:rPr lang="nb-NO" dirty="0"/>
              <a:t>Data Reporting/Transfers</a:t>
            </a:r>
            <a:endParaRPr lang="en-AU" dirty="0"/>
          </a:p>
        </p:txBody>
      </p:sp>
    </p:spTree>
    <p:extLst>
      <p:ext uri="{BB962C8B-B14F-4D97-AF65-F5344CB8AC3E}">
        <p14:creationId xmlns:p14="http://schemas.microsoft.com/office/powerpoint/2010/main" val="102888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98DC-FC3F-E3B3-845E-BB98E853A4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0A9515-F157-6997-6800-F20349F5F703}"/>
              </a:ext>
            </a:extLst>
          </p:cNvPr>
          <p:cNvSpPr txBox="1"/>
          <p:nvPr/>
        </p:nvSpPr>
        <p:spPr>
          <a:xfrm>
            <a:off x="1236728" y="1425492"/>
            <a:ext cx="10256589" cy="4385816"/>
          </a:xfrm>
          <a:prstGeom prst="rect">
            <a:avLst/>
          </a:prstGeom>
          <a:noFill/>
        </p:spPr>
        <p:txBody>
          <a:bodyPr wrap="square" rtlCol="0">
            <a:spAutoFit/>
          </a:bodyPr>
          <a:lstStyle/>
          <a:p>
            <a:pPr>
              <a:spcAft>
                <a:spcPts val="600"/>
              </a:spcAft>
            </a:pPr>
            <a:r>
              <a:rPr lang="en-US" sz="2400" dirty="0">
                <a:solidFill>
                  <a:srgbClr val="0070C0"/>
                </a:solidFill>
              </a:rPr>
              <a:t>Moving to a fully web-based system.</a:t>
            </a:r>
          </a:p>
          <a:p>
            <a:pPr>
              <a:spcAft>
                <a:spcPts val="600"/>
              </a:spcAft>
            </a:pPr>
            <a:r>
              <a:rPr lang="en-US" sz="2400" dirty="0">
                <a:solidFill>
                  <a:srgbClr val="0070C0"/>
                </a:solidFill>
              </a:rPr>
              <a:t>Looking at several functions to improve the system, such as, QR site codes (scan to directly access the site’s data entry form), uploading photos, drop down text boxes, etc.</a:t>
            </a:r>
          </a:p>
          <a:p>
            <a:pPr>
              <a:spcAft>
                <a:spcPts val="600"/>
              </a:spcAft>
            </a:pPr>
            <a:r>
              <a:rPr lang="en-US" sz="2400" dirty="0">
                <a:solidFill>
                  <a:srgbClr val="0070C0"/>
                </a:solidFill>
              </a:rPr>
              <a:t>Bringing more Labs on board for automatic data (results) transfers (current ones include ALS, SGS, Cairns, Toowoomba, SAS, etc.).</a:t>
            </a:r>
          </a:p>
          <a:p>
            <a:pPr>
              <a:spcAft>
                <a:spcPts val="600"/>
              </a:spcAft>
            </a:pPr>
            <a:r>
              <a:rPr lang="en-US" sz="2400" dirty="0">
                <a:solidFill>
                  <a:srgbClr val="0070C0"/>
                </a:solidFill>
              </a:rPr>
              <a:t>Examining other automated reporting/data transfer options to reduce your reporting burden. The system is designed around being able to send data automatically to the right people, at the right time, in the right format. For example, Qld Drinking Water Quality Management Plan (DWQMP) Annual Data Reports.</a:t>
            </a:r>
          </a:p>
        </p:txBody>
      </p:sp>
      <p:sp>
        <p:nvSpPr>
          <p:cNvPr id="2" name="Title 1">
            <a:extLst>
              <a:ext uri="{FF2B5EF4-FFF2-40B4-BE49-F238E27FC236}">
                <a16:creationId xmlns:a16="http://schemas.microsoft.com/office/drawing/2014/main" id="{A0218C80-787D-3E9C-8663-75A7F60CD718}"/>
              </a:ext>
            </a:extLst>
          </p:cNvPr>
          <p:cNvSpPr>
            <a:spLocks noGrp="1"/>
          </p:cNvSpPr>
          <p:nvPr>
            <p:ph type="title"/>
          </p:nvPr>
        </p:nvSpPr>
        <p:spPr>
          <a:xfrm>
            <a:off x="1236728" y="365125"/>
            <a:ext cx="10515600" cy="1070483"/>
          </a:xfrm>
        </p:spPr>
        <p:txBody>
          <a:bodyPr>
            <a:normAutofit/>
          </a:bodyPr>
          <a:lstStyle/>
          <a:p>
            <a:r>
              <a:rPr lang="en-US" dirty="0"/>
              <a:t>swimlocal: </a:t>
            </a:r>
            <a:r>
              <a:rPr lang="nb-NO" dirty="0"/>
              <a:t>Future</a:t>
            </a:r>
            <a:endParaRPr lang="en-AU" dirty="0"/>
          </a:p>
        </p:txBody>
      </p:sp>
    </p:spTree>
    <p:extLst>
      <p:ext uri="{BB962C8B-B14F-4D97-AF65-F5344CB8AC3E}">
        <p14:creationId xmlns:p14="http://schemas.microsoft.com/office/powerpoint/2010/main" val="93288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A0EB-C643-8BDF-8E39-EE0DDD79F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C78B1-EB70-AE50-CEF6-C929E717FA7C}"/>
              </a:ext>
            </a:extLst>
          </p:cNvPr>
          <p:cNvSpPr>
            <a:spLocks noGrp="1"/>
          </p:cNvSpPr>
          <p:nvPr>
            <p:ph type="title"/>
          </p:nvPr>
        </p:nvSpPr>
        <p:spPr>
          <a:xfrm>
            <a:off x="1236728" y="365125"/>
            <a:ext cx="10515600" cy="1070483"/>
          </a:xfrm>
        </p:spPr>
        <p:txBody>
          <a:bodyPr>
            <a:normAutofit/>
          </a:bodyPr>
          <a:lstStyle/>
          <a:p>
            <a:r>
              <a:rPr lang="en-US" dirty="0"/>
              <a:t>swimlocal: </a:t>
            </a:r>
            <a:r>
              <a:rPr lang="nb-NO" dirty="0"/>
              <a:t>AdminTool</a:t>
            </a:r>
            <a:endParaRPr lang="en-AU" dirty="0"/>
          </a:p>
        </p:txBody>
      </p:sp>
      <p:pic>
        <p:nvPicPr>
          <p:cNvPr id="7" name="Picture 6">
            <a:extLst>
              <a:ext uri="{FF2B5EF4-FFF2-40B4-BE49-F238E27FC236}">
                <a16:creationId xmlns:a16="http://schemas.microsoft.com/office/drawing/2014/main" id="{1FFB29A3-385A-598A-3676-68629149E435}"/>
              </a:ext>
            </a:extLst>
          </p:cNvPr>
          <p:cNvPicPr>
            <a:picLocks noChangeAspect="1"/>
          </p:cNvPicPr>
          <p:nvPr/>
        </p:nvPicPr>
        <p:blipFill>
          <a:blip r:embed="rId2"/>
          <a:stretch>
            <a:fillRect/>
          </a:stretch>
        </p:blipFill>
        <p:spPr>
          <a:xfrm>
            <a:off x="1703072" y="1668957"/>
            <a:ext cx="7793365" cy="4267795"/>
          </a:xfrm>
          <a:prstGeom prst="rect">
            <a:avLst/>
          </a:prstGeom>
        </p:spPr>
      </p:pic>
      <p:pic>
        <p:nvPicPr>
          <p:cNvPr id="11" name="Picture 10">
            <a:extLst>
              <a:ext uri="{FF2B5EF4-FFF2-40B4-BE49-F238E27FC236}">
                <a16:creationId xmlns:a16="http://schemas.microsoft.com/office/drawing/2014/main" id="{5A657C57-6683-22DA-E758-2CA4C625C978}"/>
              </a:ext>
            </a:extLst>
          </p:cNvPr>
          <p:cNvPicPr>
            <a:picLocks noChangeAspect="1"/>
          </p:cNvPicPr>
          <p:nvPr/>
        </p:nvPicPr>
        <p:blipFill>
          <a:blip r:embed="rId3"/>
          <a:stretch>
            <a:fillRect/>
          </a:stretch>
        </p:blipFill>
        <p:spPr>
          <a:xfrm>
            <a:off x="2213144" y="1554640"/>
            <a:ext cx="6773220" cy="4496427"/>
          </a:xfrm>
          <a:prstGeom prst="rect">
            <a:avLst/>
          </a:prstGeom>
        </p:spPr>
      </p:pic>
      <p:pic>
        <p:nvPicPr>
          <p:cNvPr id="4" name="Picture 3">
            <a:extLst>
              <a:ext uri="{FF2B5EF4-FFF2-40B4-BE49-F238E27FC236}">
                <a16:creationId xmlns:a16="http://schemas.microsoft.com/office/drawing/2014/main" id="{6493CDF6-4954-B8BB-5A5B-AB35FAFED234}"/>
              </a:ext>
            </a:extLst>
          </p:cNvPr>
          <p:cNvPicPr>
            <a:picLocks noChangeAspect="1"/>
          </p:cNvPicPr>
          <p:nvPr/>
        </p:nvPicPr>
        <p:blipFill>
          <a:blip r:embed="rId4"/>
          <a:stretch>
            <a:fillRect/>
          </a:stretch>
        </p:blipFill>
        <p:spPr>
          <a:xfrm>
            <a:off x="1703072" y="0"/>
            <a:ext cx="8326012" cy="6601746"/>
          </a:xfrm>
          <a:prstGeom prst="rect">
            <a:avLst/>
          </a:prstGeom>
        </p:spPr>
      </p:pic>
      <p:grpSp>
        <p:nvGrpSpPr>
          <p:cNvPr id="6" name="Group 5">
            <a:extLst>
              <a:ext uri="{FF2B5EF4-FFF2-40B4-BE49-F238E27FC236}">
                <a16:creationId xmlns:a16="http://schemas.microsoft.com/office/drawing/2014/main" id="{70222306-2EA6-260F-7B9C-1EDE14263507}"/>
              </a:ext>
            </a:extLst>
          </p:cNvPr>
          <p:cNvGrpSpPr/>
          <p:nvPr/>
        </p:nvGrpSpPr>
        <p:grpSpPr>
          <a:xfrm>
            <a:off x="2468880" y="1003961"/>
            <a:ext cx="5961888" cy="5159095"/>
            <a:chOff x="2468880" y="1003961"/>
            <a:chExt cx="5961888" cy="5159095"/>
          </a:xfrm>
        </p:grpSpPr>
        <p:sp>
          <p:nvSpPr>
            <p:cNvPr id="5" name="Rectangle 4">
              <a:extLst>
                <a:ext uri="{FF2B5EF4-FFF2-40B4-BE49-F238E27FC236}">
                  <a16:creationId xmlns:a16="http://schemas.microsoft.com/office/drawing/2014/main" id="{0251CA2A-62F1-75EF-FCA0-FBEA53BC9694}"/>
                </a:ext>
              </a:extLst>
            </p:cNvPr>
            <p:cNvSpPr/>
            <p:nvPr/>
          </p:nvSpPr>
          <p:spPr>
            <a:xfrm>
              <a:off x="2468880" y="1003961"/>
              <a:ext cx="5961888" cy="51590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BDC49715-90B0-5EF5-91F8-77E2B583E13C}"/>
                </a:ext>
              </a:extLst>
            </p:cNvPr>
            <p:cNvPicPr>
              <a:picLocks noChangeAspect="1"/>
            </p:cNvPicPr>
            <p:nvPr/>
          </p:nvPicPr>
          <p:blipFill>
            <a:blip r:embed="rId5"/>
            <a:stretch>
              <a:fillRect/>
            </a:stretch>
          </p:blipFill>
          <p:spPr>
            <a:xfrm>
              <a:off x="2622984" y="1192640"/>
              <a:ext cx="5611008" cy="4744112"/>
            </a:xfrm>
            <a:prstGeom prst="rect">
              <a:avLst/>
            </a:prstGeom>
          </p:spPr>
        </p:pic>
      </p:grpSp>
    </p:spTree>
    <p:extLst>
      <p:ext uri="{BB962C8B-B14F-4D97-AF65-F5344CB8AC3E}">
        <p14:creationId xmlns:p14="http://schemas.microsoft.com/office/powerpoint/2010/main" val="14072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CAD96-2C1E-A1A6-BEC2-EFA3A5CA8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E2B02-B2C5-E16D-644A-0EE5D0459094}"/>
              </a:ext>
            </a:extLst>
          </p:cNvPr>
          <p:cNvSpPr>
            <a:spLocks noGrp="1"/>
          </p:cNvSpPr>
          <p:nvPr>
            <p:ph type="title"/>
          </p:nvPr>
        </p:nvSpPr>
        <p:spPr>
          <a:xfrm>
            <a:off x="1236728" y="365125"/>
            <a:ext cx="10515600" cy="1070483"/>
          </a:xfrm>
        </p:spPr>
        <p:txBody>
          <a:bodyPr>
            <a:normAutofit/>
          </a:bodyPr>
          <a:lstStyle/>
          <a:p>
            <a:r>
              <a:rPr lang="en-US" dirty="0"/>
              <a:t>swimlocal: </a:t>
            </a:r>
            <a:r>
              <a:rPr lang="nb-NO" dirty="0"/>
              <a:t>OpsTool</a:t>
            </a:r>
            <a:endParaRPr lang="en-AU" dirty="0"/>
          </a:p>
        </p:txBody>
      </p:sp>
      <p:pic>
        <p:nvPicPr>
          <p:cNvPr id="4" name="Picture 3">
            <a:extLst>
              <a:ext uri="{FF2B5EF4-FFF2-40B4-BE49-F238E27FC236}">
                <a16:creationId xmlns:a16="http://schemas.microsoft.com/office/drawing/2014/main" id="{83DA07A4-7382-E101-50F1-E0373F64CA57}"/>
              </a:ext>
            </a:extLst>
          </p:cNvPr>
          <p:cNvPicPr>
            <a:picLocks noChangeAspect="1"/>
          </p:cNvPicPr>
          <p:nvPr/>
        </p:nvPicPr>
        <p:blipFill>
          <a:blip r:embed="rId2"/>
          <a:stretch>
            <a:fillRect/>
          </a:stretch>
        </p:blipFill>
        <p:spPr>
          <a:xfrm>
            <a:off x="1692627" y="504417"/>
            <a:ext cx="8002117" cy="5849166"/>
          </a:xfrm>
          <a:prstGeom prst="rect">
            <a:avLst/>
          </a:prstGeom>
        </p:spPr>
      </p:pic>
      <p:pic>
        <p:nvPicPr>
          <p:cNvPr id="11" name="Picture 10">
            <a:extLst>
              <a:ext uri="{FF2B5EF4-FFF2-40B4-BE49-F238E27FC236}">
                <a16:creationId xmlns:a16="http://schemas.microsoft.com/office/drawing/2014/main" id="{6C4D7F4B-87D8-AABB-4F74-7525427D8BE9}"/>
              </a:ext>
            </a:extLst>
          </p:cNvPr>
          <p:cNvPicPr>
            <a:picLocks noChangeAspect="1"/>
          </p:cNvPicPr>
          <p:nvPr/>
        </p:nvPicPr>
        <p:blipFill>
          <a:blip r:embed="rId3"/>
          <a:stretch>
            <a:fillRect/>
          </a:stretch>
        </p:blipFill>
        <p:spPr>
          <a:xfrm>
            <a:off x="1414074" y="-16156"/>
            <a:ext cx="8280670" cy="6858000"/>
          </a:xfrm>
          <a:prstGeom prst="rect">
            <a:avLst/>
          </a:prstGeom>
        </p:spPr>
      </p:pic>
      <p:pic>
        <p:nvPicPr>
          <p:cNvPr id="13" name="Picture 12">
            <a:extLst>
              <a:ext uri="{FF2B5EF4-FFF2-40B4-BE49-F238E27FC236}">
                <a16:creationId xmlns:a16="http://schemas.microsoft.com/office/drawing/2014/main" id="{2D69A9A9-8C17-CFCA-6467-B72F92181D01}"/>
              </a:ext>
            </a:extLst>
          </p:cNvPr>
          <p:cNvPicPr>
            <a:picLocks noChangeAspect="1"/>
          </p:cNvPicPr>
          <p:nvPr/>
        </p:nvPicPr>
        <p:blipFill>
          <a:blip r:embed="rId4"/>
          <a:stretch>
            <a:fillRect/>
          </a:stretch>
        </p:blipFill>
        <p:spPr>
          <a:xfrm>
            <a:off x="1414074" y="-16156"/>
            <a:ext cx="8306615" cy="6858000"/>
          </a:xfrm>
          <a:prstGeom prst="rect">
            <a:avLst/>
          </a:prstGeom>
        </p:spPr>
      </p:pic>
      <p:pic>
        <p:nvPicPr>
          <p:cNvPr id="9" name="Picture 8">
            <a:extLst>
              <a:ext uri="{FF2B5EF4-FFF2-40B4-BE49-F238E27FC236}">
                <a16:creationId xmlns:a16="http://schemas.microsoft.com/office/drawing/2014/main" id="{BB9725B6-36DD-0C46-F2FB-6E2FA7337F91}"/>
              </a:ext>
            </a:extLst>
          </p:cNvPr>
          <p:cNvPicPr>
            <a:picLocks noChangeAspect="1"/>
          </p:cNvPicPr>
          <p:nvPr/>
        </p:nvPicPr>
        <p:blipFill>
          <a:blip r:embed="rId5"/>
          <a:stretch>
            <a:fillRect/>
          </a:stretch>
        </p:blipFill>
        <p:spPr>
          <a:xfrm>
            <a:off x="1423242" y="-16156"/>
            <a:ext cx="8297447" cy="6858000"/>
          </a:xfrm>
          <a:prstGeom prst="rect">
            <a:avLst/>
          </a:prstGeom>
        </p:spPr>
      </p:pic>
      <p:pic>
        <p:nvPicPr>
          <p:cNvPr id="15" name="Picture 14">
            <a:extLst>
              <a:ext uri="{FF2B5EF4-FFF2-40B4-BE49-F238E27FC236}">
                <a16:creationId xmlns:a16="http://schemas.microsoft.com/office/drawing/2014/main" id="{C6855A9E-A8F4-0710-3A9A-D354F04BEE0A}"/>
              </a:ext>
            </a:extLst>
          </p:cNvPr>
          <p:cNvPicPr>
            <a:picLocks noChangeAspect="1"/>
          </p:cNvPicPr>
          <p:nvPr/>
        </p:nvPicPr>
        <p:blipFill>
          <a:blip r:embed="rId6"/>
          <a:stretch>
            <a:fillRect/>
          </a:stretch>
        </p:blipFill>
        <p:spPr>
          <a:xfrm>
            <a:off x="1426059" y="-16156"/>
            <a:ext cx="8295524" cy="6858000"/>
          </a:xfrm>
          <a:prstGeom prst="rect">
            <a:avLst/>
          </a:prstGeom>
        </p:spPr>
      </p:pic>
      <p:pic>
        <p:nvPicPr>
          <p:cNvPr id="5" name="Picture 4">
            <a:extLst>
              <a:ext uri="{FF2B5EF4-FFF2-40B4-BE49-F238E27FC236}">
                <a16:creationId xmlns:a16="http://schemas.microsoft.com/office/drawing/2014/main" id="{2E60E7EA-DEF0-BDD7-6F57-CE1760398611}"/>
              </a:ext>
            </a:extLst>
          </p:cNvPr>
          <p:cNvPicPr>
            <a:picLocks noChangeAspect="1"/>
          </p:cNvPicPr>
          <p:nvPr/>
        </p:nvPicPr>
        <p:blipFill>
          <a:blip r:embed="rId7"/>
          <a:stretch>
            <a:fillRect/>
          </a:stretch>
        </p:blipFill>
        <p:spPr>
          <a:xfrm>
            <a:off x="4293946" y="2503751"/>
            <a:ext cx="2200582" cy="1390844"/>
          </a:xfrm>
          <a:prstGeom prst="rect">
            <a:avLst/>
          </a:prstGeom>
        </p:spPr>
      </p:pic>
    </p:spTree>
    <p:extLst>
      <p:ext uri="{BB962C8B-B14F-4D97-AF65-F5344CB8AC3E}">
        <p14:creationId xmlns:p14="http://schemas.microsoft.com/office/powerpoint/2010/main" val="20833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558A-80EF-7AD2-76EE-CF6D1C6C9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BC3E1-7F24-C4C9-3EA6-892151308D1E}"/>
              </a:ext>
            </a:extLst>
          </p:cNvPr>
          <p:cNvSpPr>
            <a:spLocks noGrp="1"/>
          </p:cNvSpPr>
          <p:nvPr>
            <p:ph type="title"/>
          </p:nvPr>
        </p:nvSpPr>
        <p:spPr>
          <a:xfrm>
            <a:off x="1236728" y="365125"/>
            <a:ext cx="10515600" cy="1070483"/>
          </a:xfrm>
        </p:spPr>
        <p:txBody>
          <a:bodyPr>
            <a:normAutofit/>
          </a:bodyPr>
          <a:lstStyle/>
          <a:p>
            <a:r>
              <a:rPr lang="en-US" dirty="0"/>
              <a:t>swimlocal: </a:t>
            </a:r>
            <a:r>
              <a:rPr lang="nb-NO" dirty="0"/>
              <a:t>WebReports</a:t>
            </a:r>
            <a:endParaRPr lang="en-AU" dirty="0"/>
          </a:p>
        </p:txBody>
      </p:sp>
      <p:pic>
        <p:nvPicPr>
          <p:cNvPr id="7" name="Picture 6">
            <a:extLst>
              <a:ext uri="{FF2B5EF4-FFF2-40B4-BE49-F238E27FC236}">
                <a16:creationId xmlns:a16="http://schemas.microsoft.com/office/drawing/2014/main" id="{4FB782EA-5261-F283-D562-439B9F965C5A}"/>
              </a:ext>
            </a:extLst>
          </p:cNvPr>
          <p:cNvPicPr>
            <a:picLocks noChangeAspect="1"/>
          </p:cNvPicPr>
          <p:nvPr/>
        </p:nvPicPr>
        <p:blipFill>
          <a:blip r:embed="rId2"/>
          <a:stretch>
            <a:fillRect/>
          </a:stretch>
        </p:blipFill>
        <p:spPr>
          <a:xfrm>
            <a:off x="2236402" y="1510528"/>
            <a:ext cx="7821116" cy="4696480"/>
          </a:xfrm>
          <a:prstGeom prst="rect">
            <a:avLst/>
          </a:prstGeom>
        </p:spPr>
      </p:pic>
      <p:pic>
        <p:nvPicPr>
          <p:cNvPr id="9" name="Picture 8">
            <a:extLst>
              <a:ext uri="{FF2B5EF4-FFF2-40B4-BE49-F238E27FC236}">
                <a16:creationId xmlns:a16="http://schemas.microsoft.com/office/drawing/2014/main" id="{D35C927B-A966-DB3B-B429-277B193862A3}"/>
              </a:ext>
            </a:extLst>
          </p:cNvPr>
          <p:cNvPicPr>
            <a:picLocks noChangeAspect="1"/>
          </p:cNvPicPr>
          <p:nvPr/>
        </p:nvPicPr>
        <p:blipFill>
          <a:blip r:embed="rId3"/>
          <a:stretch>
            <a:fillRect/>
          </a:stretch>
        </p:blipFill>
        <p:spPr>
          <a:xfrm>
            <a:off x="0" y="110613"/>
            <a:ext cx="12192000" cy="6636774"/>
          </a:xfrm>
          <a:prstGeom prst="rect">
            <a:avLst/>
          </a:prstGeom>
        </p:spPr>
      </p:pic>
      <p:pic>
        <p:nvPicPr>
          <p:cNvPr id="5" name="Picture 4">
            <a:extLst>
              <a:ext uri="{FF2B5EF4-FFF2-40B4-BE49-F238E27FC236}">
                <a16:creationId xmlns:a16="http://schemas.microsoft.com/office/drawing/2014/main" id="{D94D66D3-46CE-0858-5138-AFC7882C75A9}"/>
              </a:ext>
            </a:extLst>
          </p:cNvPr>
          <p:cNvPicPr>
            <a:picLocks noChangeAspect="1"/>
          </p:cNvPicPr>
          <p:nvPr/>
        </p:nvPicPr>
        <p:blipFill rotWithShape="1">
          <a:blip r:embed="rId4"/>
          <a:srcRect l="11555" t="10430"/>
          <a:stretch/>
        </p:blipFill>
        <p:spPr>
          <a:xfrm>
            <a:off x="64981" y="130687"/>
            <a:ext cx="12062038" cy="6616700"/>
          </a:xfrm>
          <a:prstGeom prst="rect">
            <a:avLst/>
          </a:prstGeom>
        </p:spPr>
      </p:pic>
      <p:pic>
        <p:nvPicPr>
          <p:cNvPr id="4" name="Picture 3">
            <a:extLst>
              <a:ext uri="{FF2B5EF4-FFF2-40B4-BE49-F238E27FC236}">
                <a16:creationId xmlns:a16="http://schemas.microsoft.com/office/drawing/2014/main" id="{547C5C3A-22D1-4E10-9C0B-AFE4050231C9}"/>
              </a:ext>
            </a:extLst>
          </p:cNvPr>
          <p:cNvPicPr>
            <a:picLocks noChangeAspect="1"/>
          </p:cNvPicPr>
          <p:nvPr/>
        </p:nvPicPr>
        <p:blipFill rotWithShape="1">
          <a:blip r:embed="rId5"/>
          <a:srcRect l="11555" t="10702"/>
          <a:stretch/>
        </p:blipFill>
        <p:spPr>
          <a:xfrm>
            <a:off x="97472" y="0"/>
            <a:ext cx="12062038" cy="6596644"/>
          </a:xfrm>
          <a:prstGeom prst="rect">
            <a:avLst/>
          </a:prstGeom>
        </p:spPr>
      </p:pic>
      <p:grpSp>
        <p:nvGrpSpPr>
          <p:cNvPr id="11" name="Group 10">
            <a:extLst>
              <a:ext uri="{FF2B5EF4-FFF2-40B4-BE49-F238E27FC236}">
                <a16:creationId xmlns:a16="http://schemas.microsoft.com/office/drawing/2014/main" id="{6F8FA612-D00A-965F-6817-7B7B1A1BD6E6}"/>
              </a:ext>
            </a:extLst>
          </p:cNvPr>
          <p:cNvGrpSpPr/>
          <p:nvPr/>
        </p:nvGrpSpPr>
        <p:grpSpPr>
          <a:xfrm>
            <a:off x="1204237" y="969264"/>
            <a:ext cx="10177272" cy="4919472"/>
            <a:chOff x="1575056" y="1510528"/>
            <a:chExt cx="10177272" cy="4919472"/>
          </a:xfrm>
        </p:grpSpPr>
        <p:sp>
          <p:nvSpPr>
            <p:cNvPr id="10" name="Rectangle 9">
              <a:extLst>
                <a:ext uri="{FF2B5EF4-FFF2-40B4-BE49-F238E27FC236}">
                  <a16:creationId xmlns:a16="http://schemas.microsoft.com/office/drawing/2014/main" id="{9D776A3A-CDAA-A81B-C608-BFC297ACB4E6}"/>
                </a:ext>
              </a:extLst>
            </p:cNvPr>
            <p:cNvSpPr/>
            <p:nvPr/>
          </p:nvSpPr>
          <p:spPr>
            <a:xfrm>
              <a:off x="1575056" y="1510528"/>
              <a:ext cx="10177272" cy="4919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552B969A-1C98-4197-C9D8-C7D40482A117}"/>
                </a:ext>
              </a:extLst>
            </p:cNvPr>
            <p:cNvPicPr>
              <a:picLocks noChangeAspect="1"/>
            </p:cNvPicPr>
            <p:nvPr/>
          </p:nvPicPr>
          <p:blipFill rotWithShape="1">
            <a:blip r:embed="rId6"/>
            <a:srcRect l="11555" t="10430" r="37280" b="46131"/>
            <a:stretch/>
          </p:blipFill>
          <p:spPr>
            <a:xfrm>
              <a:off x="1805677" y="1736231"/>
              <a:ext cx="9716029" cy="4468066"/>
            </a:xfrm>
            <a:prstGeom prst="rect">
              <a:avLst/>
            </a:prstGeom>
          </p:spPr>
        </p:pic>
      </p:grpSp>
      <p:pic>
        <p:nvPicPr>
          <p:cNvPr id="12" name="Picture 11">
            <a:extLst>
              <a:ext uri="{FF2B5EF4-FFF2-40B4-BE49-F238E27FC236}">
                <a16:creationId xmlns:a16="http://schemas.microsoft.com/office/drawing/2014/main" id="{D7EB2024-EF37-C140-A0F2-068D789B3520}"/>
              </a:ext>
            </a:extLst>
          </p:cNvPr>
          <p:cNvPicPr>
            <a:picLocks noChangeAspect="1"/>
          </p:cNvPicPr>
          <p:nvPr/>
        </p:nvPicPr>
        <p:blipFill>
          <a:blip r:embed="rId7"/>
          <a:stretch>
            <a:fillRect/>
          </a:stretch>
        </p:blipFill>
        <p:spPr>
          <a:xfrm>
            <a:off x="-1" y="408245"/>
            <a:ext cx="12167381" cy="6019987"/>
          </a:xfrm>
          <a:prstGeom prst="rect">
            <a:avLst/>
          </a:prstGeom>
        </p:spPr>
      </p:pic>
    </p:spTree>
    <p:extLst>
      <p:ext uri="{BB962C8B-B14F-4D97-AF65-F5344CB8AC3E}">
        <p14:creationId xmlns:p14="http://schemas.microsoft.com/office/powerpoint/2010/main" val="14399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7CC-15D9-9D4E-334B-D18AEDB45C1A}"/>
              </a:ext>
            </a:extLst>
          </p:cNvPr>
          <p:cNvSpPr>
            <a:spLocks noGrp="1"/>
          </p:cNvSpPr>
          <p:nvPr>
            <p:ph type="title"/>
          </p:nvPr>
        </p:nvSpPr>
        <p:spPr/>
        <p:txBody>
          <a:bodyPr/>
          <a:lstStyle/>
          <a:p>
            <a:r>
              <a:rPr lang="en-AU" dirty="0"/>
              <a:t>Contact details</a:t>
            </a:r>
          </a:p>
        </p:txBody>
      </p:sp>
      <p:sp>
        <p:nvSpPr>
          <p:cNvPr id="3" name="Content Placeholder 2">
            <a:extLst>
              <a:ext uri="{FF2B5EF4-FFF2-40B4-BE49-F238E27FC236}">
                <a16:creationId xmlns:a16="http://schemas.microsoft.com/office/drawing/2014/main" id="{A86D2DD8-2E46-2E06-1927-DA1D334E9B1D}"/>
              </a:ext>
            </a:extLst>
          </p:cNvPr>
          <p:cNvSpPr>
            <a:spLocks noGrp="1"/>
          </p:cNvSpPr>
          <p:nvPr>
            <p:ph idx="1"/>
          </p:nvPr>
        </p:nvSpPr>
        <p:spPr/>
        <p:txBody>
          <a:bodyPr>
            <a:normAutofit fontScale="85000" lnSpcReduction="20000"/>
          </a:bodyPr>
          <a:lstStyle/>
          <a:p>
            <a:pPr marL="0" indent="0">
              <a:buNone/>
            </a:pPr>
            <a:r>
              <a:rPr lang="en-AU" dirty="0"/>
              <a:t>Dr David Scheltinga</a:t>
            </a:r>
          </a:p>
          <a:p>
            <a:pPr marL="0" indent="0">
              <a:buNone/>
            </a:pPr>
            <a:r>
              <a:rPr lang="en-AU" dirty="0"/>
              <a:t>e: </a:t>
            </a:r>
            <a:r>
              <a:rPr lang="en-AU" dirty="0">
                <a:hlinkClick r:id="rId3"/>
              </a:rPr>
              <a:t>dscheltinga@qldwater.com.au</a:t>
            </a:r>
            <a:endParaRPr lang="en-AU" dirty="0"/>
          </a:p>
          <a:p>
            <a:pPr marL="0" indent="0">
              <a:buNone/>
            </a:pPr>
            <a:r>
              <a:rPr lang="en-AU" dirty="0"/>
              <a:t>m: 0415 881 195</a:t>
            </a:r>
          </a:p>
          <a:p>
            <a:pPr marL="0" indent="0">
              <a:buNone/>
            </a:pPr>
            <a:endParaRPr lang="en-AU" dirty="0"/>
          </a:p>
          <a:p>
            <a:pPr marL="0" indent="0">
              <a:buNone/>
            </a:pPr>
            <a:r>
              <a:rPr lang="en-AU" dirty="0"/>
              <a:t>Ms Jess Dean</a:t>
            </a:r>
          </a:p>
          <a:p>
            <a:pPr marL="0" indent="0">
              <a:buNone/>
            </a:pPr>
            <a:r>
              <a:rPr lang="en-AU" dirty="0"/>
              <a:t>e: </a:t>
            </a:r>
            <a:r>
              <a:rPr lang="en-AU" dirty="0">
                <a:hlinkClick r:id="rId4"/>
              </a:rPr>
              <a:t>jdean@qldwater.com.au</a:t>
            </a:r>
            <a:endParaRPr lang="en-AU" dirty="0"/>
          </a:p>
          <a:p>
            <a:pPr marL="0" indent="0">
              <a:buNone/>
            </a:pPr>
            <a:r>
              <a:rPr lang="en-AU" dirty="0"/>
              <a:t>p: (07) 3632 6852</a:t>
            </a:r>
          </a:p>
          <a:p>
            <a:pPr marL="0" indent="0">
              <a:buNone/>
            </a:pPr>
            <a:endParaRPr lang="en-AU" dirty="0"/>
          </a:p>
          <a:p>
            <a:pPr marL="0" indent="0">
              <a:buNone/>
            </a:pPr>
            <a:br>
              <a:rPr lang="en-AU" dirty="0"/>
            </a:br>
            <a:r>
              <a:rPr lang="en-AU" dirty="0"/>
              <a:t>      w: </a:t>
            </a:r>
            <a:r>
              <a:rPr lang="en-AU" dirty="0">
                <a:hlinkClick r:id="rId5"/>
              </a:rPr>
              <a:t>www.qldwater.com.au</a:t>
            </a:r>
            <a:endParaRPr lang="en-AU" dirty="0"/>
          </a:p>
          <a:p>
            <a:pPr marL="0" indent="0">
              <a:buNone/>
            </a:pPr>
            <a:r>
              <a:rPr lang="en-AU" dirty="0"/>
              <a:t>      Brisbane Office: Level 1, 6 Eagleview Place, Eagle Farm, QLD, 4009</a:t>
            </a:r>
          </a:p>
          <a:p>
            <a:endParaRPr lang="en-AU" dirty="0"/>
          </a:p>
        </p:txBody>
      </p:sp>
    </p:spTree>
    <p:extLst>
      <p:ext uri="{BB962C8B-B14F-4D97-AF65-F5344CB8AC3E}">
        <p14:creationId xmlns:p14="http://schemas.microsoft.com/office/powerpoint/2010/main" val="216033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E4A631-1C57-82B4-61C0-243F75352EC8}"/>
              </a:ext>
            </a:extLst>
          </p:cNvPr>
          <p:cNvSpPr>
            <a:spLocks noGrp="1"/>
          </p:cNvSpPr>
          <p:nvPr>
            <p:ph type="title"/>
          </p:nvPr>
        </p:nvSpPr>
        <p:spPr/>
        <p:txBody>
          <a:bodyPr/>
          <a:lstStyle/>
          <a:p>
            <a:r>
              <a:rPr lang="en-US" dirty="0"/>
              <a:t>Our members</a:t>
            </a:r>
            <a:endParaRPr lang="en-AU" dirty="0"/>
          </a:p>
        </p:txBody>
      </p:sp>
      <p:pic>
        <p:nvPicPr>
          <p:cNvPr id="4" name="Picture 3" descr="A logo with orange dots&#10;&#10;Description automatically generated">
            <a:extLst>
              <a:ext uri="{FF2B5EF4-FFF2-40B4-BE49-F238E27FC236}">
                <a16:creationId xmlns:a16="http://schemas.microsoft.com/office/drawing/2014/main" id="{6CEFD1D1-B442-E964-5752-A9D6D1101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14" y="1487555"/>
            <a:ext cx="720000" cy="720000"/>
          </a:xfrm>
          <a:prstGeom prst="rect">
            <a:avLst/>
          </a:prstGeom>
        </p:spPr>
      </p:pic>
      <p:pic>
        <p:nvPicPr>
          <p:cNvPr id="8" name="Picture 7" descr="A blue and green logo&#10;&#10;Description automatically generated">
            <a:extLst>
              <a:ext uri="{FF2B5EF4-FFF2-40B4-BE49-F238E27FC236}">
                <a16:creationId xmlns:a16="http://schemas.microsoft.com/office/drawing/2014/main" id="{DA444B86-F4ED-AF29-7F96-63E3970B4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650" y="1487555"/>
            <a:ext cx="720000" cy="720000"/>
          </a:xfrm>
          <a:prstGeom prst="rect">
            <a:avLst/>
          </a:prstGeom>
        </p:spPr>
      </p:pic>
      <p:pic>
        <p:nvPicPr>
          <p:cNvPr id="10" name="Picture 9" descr="A logo for a company&#10;&#10;Description automatically generated">
            <a:extLst>
              <a:ext uri="{FF2B5EF4-FFF2-40B4-BE49-F238E27FC236}">
                <a16:creationId xmlns:a16="http://schemas.microsoft.com/office/drawing/2014/main" id="{EA0BD412-AB41-A6C0-CAC2-5C07553AC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932" y="1487555"/>
            <a:ext cx="720000" cy="7200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E4CA9A17-FF9D-D739-FEFB-D7CA909CD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68" y="1487555"/>
            <a:ext cx="720000" cy="720000"/>
          </a:xfrm>
          <a:prstGeom prst="rect">
            <a:avLst/>
          </a:prstGeom>
        </p:spPr>
      </p:pic>
      <p:pic>
        <p:nvPicPr>
          <p:cNvPr id="14" name="Picture 13" descr="A logo for a council&#10;&#10;Description automatically generated">
            <a:extLst>
              <a:ext uri="{FF2B5EF4-FFF2-40B4-BE49-F238E27FC236}">
                <a16:creationId xmlns:a16="http://schemas.microsoft.com/office/drawing/2014/main" id="{350F8D3F-FA25-E669-CD91-EC89363CD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086" y="1487555"/>
            <a:ext cx="720000" cy="720000"/>
          </a:xfrm>
          <a:prstGeom prst="rect">
            <a:avLst/>
          </a:prstGeom>
        </p:spPr>
      </p:pic>
      <p:pic>
        <p:nvPicPr>
          <p:cNvPr id="16" name="Picture 15" descr="A logo with a group of people&#10;&#10;Description automatically generated">
            <a:extLst>
              <a:ext uri="{FF2B5EF4-FFF2-40B4-BE49-F238E27FC236}">
                <a16:creationId xmlns:a16="http://schemas.microsoft.com/office/drawing/2014/main" id="{D12FED68-64C3-AEC8-E68D-00244C29B5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2804" y="1487555"/>
            <a:ext cx="720000" cy="720000"/>
          </a:xfrm>
          <a:prstGeom prst="rect">
            <a:avLst/>
          </a:prstGeom>
        </p:spPr>
      </p:pic>
      <p:pic>
        <p:nvPicPr>
          <p:cNvPr id="20" name="Picture 19" descr="A blue and yellow logo&#10;&#10;Description automatically generated">
            <a:extLst>
              <a:ext uri="{FF2B5EF4-FFF2-40B4-BE49-F238E27FC236}">
                <a16:creationId xmlns:a16="http://schemas.microsoft.com/office/drawing/2014/main" id="{BA144D73-B5F6-1A42-0D0E-BC37E9C7A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6240" y="1487555"/>
            <a:ext cx="720000" cy="720000"/>
          </a:xfrm>
          <a:prstGeom prst="rect">
            <a:avLst/>
          </a:prstGeom>
        </p:spPr>
      </p:pic>
      <p:pic>
        <p:nvPicPr>
          <p:cNvPr id="22" name="Picture 21" descr="A logo with a blue and orange background&#10;&#10;Description automatically generated">
            <a:extLst>
              <a:ext uri="{FF2B5EF4-FFF2-40B4-BE49-F238E27FC236}">
                <a16:creationId xmlns:a16="http://schemas.microsoft.com/office/drawing/2014/main" id="{456B3792-E157-71A6-F4AC-BEC978E5AC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7958" y="1487555"/>
            <a:ext cx="720000" cy="720000"/>
          </a:xfrm>
          <a:prstGeom prst="rect">
            <a:avLst/>
          </a:prstGeom>
        </p:spPr>
      </p:pic>
      <p:pic>
        <p:nvPicPr>
          <p:cNvPr id="24" name="Picture 23" descr="A logo for a regional council&#10;&#10;Description automatically generated">
            <a:extLst>
              <a:ext uri="{FF2B5EF4-FFF2-40B4-BE49-F238E27FC236}">
                <a16:creationId xmlns:a16="http://schemas.microsoft.com/office/drawing/2014/main" id="{D1C64F31-ECB7-A64B-360F-FCD6CCE912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4522" y="1487555"/>
            <a:ext cx="720000" cy="720000"/>
          </a:xfrm>
          <a:prstGeom prst="rect">
            <a:avLst/>
          </a:prstGeom>
        </p:spPr>
      </p:pic>
      <p:pic>
        <p:nvPicPr>
          <p:cNvPr id="26" name="Picture 25" descr="A logo with colorful waves&#10;&#10;Description automatically generated">
            <a:extLst>
              <a:ext uri="{FF2B5EF4-FFF2-40B4-BE49-F238E27FC236}">
                <a16:creationId xmlns:a16="http://schemas.microsoft.com/office/drawing/2014/main" id="{377E5493-5272-7761-C3FB-BB43DBBAAA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69676" y="1487555"/>
            <a:ext cx="720000" cy="720000"/>
          </a:xfrm>
          <a:prstGeom prst="rect">
            <a:avLst/>
          </a:prstGeom>
        </p:spPr>
      </p:pic>
      <p:pic>
        <p:nvPicPr>
          <p:cNvPr id="28" name="Picture 27" descr="A green alligator in water&#10;&#10;Description automatically generated">
            <a:extLst>
              <a:ext uri="{FF2B5EF4-FFF2-40B4-BE49-F238E27FC236}">
                <a16:creationId xmlns:a16="http://schemas.microsoft.com/office/drawing/2014/main" id="{D993C398-DC55-EE1C-638D-B7D9080811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1394" y="1487555"/>
            <a:ext cx="720000" cy="720000"/>
          </a:xfrm>
          <a:prstGeom prst="rect">
            <a:avLst/>
          </a:prstGeom>
        </p:spPr>
      </p:pic>
      <p:pic>
        <p:nvPicPr>
          <p:cNvPr id="30" name="Picture 29" descr="A logo with blue and green colors&#10;&#10;Description automatically generated">
            <a:extLst>
              <a:ext uri="{FF2B5EF4-FFF2-40B4-BE49-F238E27FC236}">
                <a16:creationId xmlns:a16="http://schemas.microsoft.com/office/drawing/2014/main" id="{58918B62-C18E-F666-A6B6-B9ACCB9419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93107" y="1487555"/>
            <a:ext cx="720000" cy="720000"/>
          </a:xfrm>
          <a:prstGeom prst="rect">
            <a:avLst/>
          </a:prstGeom>
        </p:spPr>
      </p:pic>
      <p:pic>
        <p:nvPicPr>
          <p:cNvPr id="32" name="Picture 31" descr="A logo with a sun and waves&#10;&#10;Description automatically generated">
            <a:extLst>
              <a:ext uri="{FF2B5EF4-FFF2-40B4-BE49-F238E27FC236}">
                <a16:creationId xmlns:a16="http://schemas.microsoft.com/office/drawing/2014/main" id="{99C5BB3A-A75C-6BF8-6A1A-E9DA7CF0CE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214" y="2270979"/>
            <a:ext cx="720000" cy="720000"/>
          </a:xfrm>
          <a:prstGeom prst="rect">
            <a:avLst/>
          </a:prstGeom>
        </p:spPr>
      </p:pic>
      <p:pic>
        <p:nvPicPr>
          <p:cNvPr id="34" name="Picture 33" descr="A blue and green cover with a beach and a hill&#10;&#10;Description automatically generated">
            <a:extLst>
              <a:ext uri="{FF2B5EF4-FFF2-40B4-BE49-F238E27FC236}">
                <a16:creationId xmlns:a16="http://schemas.microsoft.com/office/drawing/2014/main" id="{F21CBA47-C005-5DAA-14FB-7E806F61C3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75932" y="2270979"/>
            <a:ext cx="720000" cy="720000"/>
          </a:xfrm>
          <a:prstGeom prst="rect">
            <a:avLst/>
          </a:prstGeom>
        </p:spPr>
      </p:pic>
      <p:pic>
        <p:nvPicPr>
          <p:cNvPr id="36" name="Picture 35" descr="A logo of a regional council&#10;&#10;Description automatically generated">
            <a:extLst>
              <a:ext uri="{FF2B5EF4-FFF2-40B4-BE49-F238E27FC236}">
                <a16:creationId xmlns:a16="http://schemas.microsoft.com/office/drawing/2014/main" id="{08B6A877-EE7D-E91F-1EB6-F03E70A1072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7650" y="2270979"/>
            <a:ext cx="720000" cy="720000"/>
          </a:xfrm>
          <a:prstGeom prst="rect">
            <a:avLst/>
          </a:prstGeom>
        </p:spPr>
      </p:pic>
      <p:pic>
        <p:nvPicPr>
          <p:cNvPr id="38" name="Picture 37" descr="A red logo with a tower&#10;&#10;Description automatically generated">
            <a:extLst>
              <a:ext uri="{FF2B5EF4-FFF2-40B4-BE49-F238E27FC236}">
                <a16:creationId xmlns:a16="http://schemas.microsoft.com/office/drawing/2014/main" id="{BC1AA788-08C7-081F-B774-00C3827174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99368" y="2270979"/>
            <a:ext cx="720000" cy="720000"/>
          </a:xfrm>
          <a:prstGeom prst="rect">
            <a:avLst/>
          </a:prstGeom>
        </p:spPr>
      </p:pic>
      <p:pic>
        <p:nvPicPr>
          <p:cNvPr id="40" name="Picture 39" descr="A logo with a design on it&#10;&#10;Description automatically generated">
            <a:extLst>
              <a:ext uri="{FF2B5EF4-FFF2-40B4-BE49-F238E27FC236}">
                <a16:creationId xmlns:a16="http://schemas.microsoft.com/office/drawing/2014/main" id="{E16D9413-02AE-45C9-3BFC-0BA8A748022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11086" y="2270979"/>
            <a:ext cx="720000" cy="720000"/>
          </a:xfrm>
          <a:prstGeom prst="rect">
            <a:avLst/>
          </a:prstGeom>
        </p:spPr>
      </p:pic>
      <p:pic>
        <p:nvPicPr>
          <p:cNvPr id="42" name="Picture 41" descr="A close-up of a logo&#10;&#10;Description automatically generated">
            <a:extLst>
              <a:ext uri="{FF2B5EF4-FFF2-40B4-BE49-F238E27FC236}">
                <a16:creationId xmlns:a16="http://schemas.microsoft.com/office/drawing/2014/main" id="{D9F84DC7-EBF9-1BC4-BD60-E623C75089E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22804" y="2270979"/>
            <a:ext cx="720000" cy="720000"/>
          </a:xfrm>
          <a:prstGeom prst="rect">
            <a:avLst/>
          </a:prstGeom>
        </p:spPr>
      </p:pic>
      <p:pic>
        <p:nvPicPr>
          <p:cNvPr id="44" name="Picture 43" descr="A logo of a council&#10;&#10;Description automatically generated">
            <a:extLst>
              <a:ext uri="{FF2B5EF4-FFF2-40B4-BE49-F238E27FC236}">
                <a16:creationId xmlns:a16="http://schemas.microsoft.com/office/drawing/2014/main" id="{AFE454CB-103D-6FF9-CD32-FB3F9FCF57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34522" y="2270979"/>
            <a:ext cx="720000" cy="720000"/>
          </a:xfrm>
          <a:prstGeom prst="rect">
            <a:avLst/>
          </a:prstGeom>
        </p:spPr>
      </p:pic>
      <p:pic>
        <p:nvPicPr>
          <p:cNvPr id="46" name="Picture 45" descr="A logo for a council&#10;&#10;Description automatically generated">
            <a:extLst>
              <a:ext uri="{FF2B5EF4-FFF2-40B4-BE49-F238E27FC236}">
                <a16:creationId xmlns:a16="http://schemas.microsoft.com/office/drawing/2014/main" id="{8D84B441-5F7F-4875-9152-93D5D9B4547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46240" y="2270979"/>
            <a:ext cx="720000" cy="720000"/>
          </a:xfrm>
          <a:prstGeom prst="rect">
            <a:avLst/>
          </a:prstGeom>
        </p:spPr>
      </p:pic>
      <p:pic>
        <p:nvPicPr>
          <p:cNvPr id="48" name="Picture 47" descr="A logo of a bull and gold bars&#10;&#10;Description automatically generated">
            <a:extLst>
              <a:ext uri="{FF2B5EF4-FFF2-40B4-BE49-F238E27FC236}">
                <a16:creationId xmlns:a16="http://schemas.microsoft.com/office/drawing/2014/main" id="{2C61EAA1-8F9A-82D3-C46D-62A840DF54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57958" y="2270979"/>
            <a:ext cx="720000" cy="720000"/>
          </a:xfrm>
          <a:prstGeom prst="rect">
            <a:avLst/>
          </a:prstGeom>
        </p:spPr>
      </p:pic>
      <p:pic>
        <p:nvPicPr>
          <p:cNvPr id="50" name="Picture 49" descr="A logo of a council&#10;&#10;Description automatically generated">
            <a:extLst>
              <a:ext uri="{FF2B5EF4-FFF2-40B4-BE49-F238E27FC236}">
                <a16:creationId xmlns:a16="http://schemas.microsoft.com/office/drawing/2014/main" id="{A48057AD-5E00-74DF-51D8-8E50517DDC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69676" y="2270979"/>
            <a:ext cx="720000" cy="720000"/>
          </a:xfrm>
          <a:prstGeom prst="rect">
            <a:avLst/>
          </a:prstGeom>
        </p:spPr>
      </p:pic>
      <p:pic>
        <p:nvPicPr>
          <p:cNvPr id="52" name="Picture 51" descr="A logo of a aboriginal council&#10;&#10;Description automatically generated with medium confidence">
            <a:extLst>
              <a:ext uri="{FF2B5EF4-FFF2-40B4-BE49-F238E27FC236}">
                <a16:creationId xmlns:a16="http://schemas.microsoft.com/office/drawing/2014/main" id="{2544D01C-FA65-7409-2794-A3D699E118C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81394" y="2270979"/>
            <a:ext cx="720000" cy="720000"/>
          </a:xfrm>
          <a:prstGeom prst="rect">
            <a:avLst/>
          </a:prstGeom>
        </p:spPr>
      </p:pic>
      <p:pic>
        <p:nvPicPr>
          <p:cNvPr id="54" name="Picture 53" descr="A black and white logo&#10;&#10;Description automatically generated">
            <a:extLst>
              <a:ext uri="{FF2B5EF4-FFF2-40B4-BE49-F238E27FC236}">
                <a16:creationId xmlns:a16="http://schemas.microsoft.com/office/drawing/2014/main" id="{E5286D66-91A9-FB1E-6AFE-D2F9B08850C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793107" y="2270979"/>
            <a:ext cx="720000" cy="720000"/>
          </a:xfrm>
          <a:prstGeom prst="rect">
            <a:avLst/>
          </a:prstGeom>
        </p:spPr>
      </p:pic>
      <p:pic>
        <p:nvPicPr>
          <p:cNvPr id="56" name="Picture 55" descr="A sign with a person sitting on a chair&#10;&#10;Description automatically generated">
            <a:extLst>
              <a:ext uri="{FF2B5EF4-FFF2-40B4-BE49-F238E27FC236}">
                <a16:creationId xmlns:a16="http://schemas.microsoft.com/office/drawing/2014/main" id="{B3B86FC5-D19C-F4EC-681C-09D72CC0629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64214" y="3071987"/>
            <a:ext cx="720000" cy="720000"/>
          </a:xfrm>
          <a:prstGeom prst="rect">
            <a:avLst/>
          </a:prstGeom>
        </p:spPr>
      </p:pic>
      <p:pic>
        <p:nvPicPr>
          <p:cNvPr id="58" name="Picture 57" descr="A logo with sheep and lambs&#10;&#10;Description automatically generated">
            <a:extLst>
              <a:ext uri="{FF2B5EF4-FFF2-40B4-BE49-F238E27FC236}">
                <a16:creationId xmlns:a16="http://schemas.microsoft.com/office/drawing/2014/main" id="{CF04DCD2-011C-E245-7E48-326018D7C29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676759" y="3071987"/>
            <a:ext cx="720000" cy="720000"/>
          </a:xfrm>
          <a:prstGeom prst="rect">
            <a:avLst/>
          </a:prstGeom>
        </p:spPr>
      </p:pic>
      <p:pic>
        <p:nvPicPr>
          <p:cNvPr id="60" name="Picture 59" descr="A logo of a company&#10;&#10;Description automatically generated">
            <a:extLst>
              <a:ext uri="{FF2B5EF4-FFF2-40B4-BE49-F238E27FC236}">
                <a16:creationId xmlns:a16="http://schemas.microsoft.com/office/drawing/2014/main" id="{79609817-C076-FA48-E7E4-C4E69B3EB89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9304" y="3071987"/>
            <a:ext cx="720000" cy="720000"/>
          </a:xfrm>
          <a:prstGeom prst="rect">
            <a:avLst/>
          </a:prstGeom>
        </p:spPr>
      </p:pic>
      <p:pic>
        <p:nvPicPr>
          <p:cNvPr id="62" name="Picture 61" descr="A logo of a company&#10;&#10;Description automatically generated">
            <a:extLst>
              <a:ext uri="{FF2B5EF4-FFF2-40B4-BE49-F238E27FC236}">
                <a16:creationId xmlns:a16="http://schemas.microsoft.com/office/drawing/2014/main" id="{E46A22BF-CB75-33C1-E6D1-81BF4A3D406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01849" y="3071987"/>
            <a:ext cx="720000" cy="720000"/>
          </a:xfrm>
          <a:prstGeom prst="rect">
            <a:avLst/>
          </a:prstGeom>
        </p:spPr>
      </p:pic>
      <p:pic>
        <p:nvPicPr>
          <p:cNvPr id="64" name="Picture 63" descr="A logo of a company&#10;&#10;Description automatically generated">
            <a:extLst>
              <a:ext uri="{FF2B5EF4-FFF2-40B4-BE49-F238E27FC236}">
                <a16:creationId xmlns:a16="http://schemas.microsoft.com/office/drawing/2014/main" id="{D8069BC0-946B-1F06-14A7-6BCFB1D56FA8}"/>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414394" y="3071987"/>
            <a:ext cx="720000" cy="720000"/>
          </a:xfrm>
          <a:prstGeom prst="rect">
            <a:avLst/>
          </a:prstGeom>
        </p:spPr>
      </p:pic>
      <p:pic>
        <p:nvPicPr>
          <p:cNvPr id="66" name="Picture 65" descr="A blue and green text&#10;&#10;Description automatically generated">
            <a:extLst>
              <a:ext uri="{FF2B5EF4-FFF2-40B4-BE49-F238E27FC236}">
                <a16:creationId xmlns:a16="http://schemas.microsoft.com/office/drawing/2014/main" id="{64016057-970A-36B8-AA66-806873D0D23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326939" y="3071987"/>
            <a:ext cx="720000" cy="720000"/>
          </a:xfrm>
          <a:prstGeom prst="rect">
            <a:avLst/>
          </a:prstGeom>
        </p:spPr>
      </p:pic>
      <p:pic>
        <p:nvPicPr>
          <p:cNvPr id="68" name="Picture 67" descr="A logo for a regional council&#10;&#10;Description automatically generated">
            <a:extLst>
              <a:ext uri="{FF2B5EF4-FFF2-40B4-BE49-F238E27FC236}">
                <a16:creationId xmlns:a16="http://schemas.microsoft.com/office/drawing/2014/main" id="{960FF4DB-1BA5-F085-7047-9F0E725AF77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39484" y="3071987"/>
            <a:ext cx="720000" cy="720000"/>
          </a:xfrm>
          <a:prstGeom prst="rect">
            <a:avLst/>
          </a:prstGeom>
        </p:spPr>
      </p:pic>
      <p:pic>
        <p:nvPicPr>
          <p:cNvPr id="70" name="Picture 69" descr="A logo with a bird&#10;&#10;Description automatically generated">
            <a:extLst>
              <a:ext uri="{FF2B5EF4-FFF2-40B4-BE49-F238E27FC236}">
                <a16:creationId xmlns:a16="http://schemas.microsoft.com/office/drawing/2014/main" id="{A223995F-D888-2AC0-83A1-1C7B2D17AD1B}"/>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152029" y="3071987"/>
            <a:ext cx="720000" cy="720000"/>
          </a:xfrm>
          <a:prstGeom prst="rect">
            <a:avLst/>
          </a:prstGeom>
        </p:spPr>
      </p:pic>
      <p:pic>
        <p:nvPicPr>
          <p:cNvPr id="72" name="Picture 71" descr="A parrots on a branch&#10;&#10;Description automatically generated">
            <a:extLst>
              <a:ext uri="{FF2B5EF4-FFF2-40B4-BE49-F238E27FC236}">
                <a16:creationId xmlns:a16="http://schemas.microsoft.com/office/drawing/2014/main" id="{776560D4-509F-6978-8E60-40B80EA1D78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064574" y="3071987"/>
            <a:ext cx="720000" cy="720000"/>
          </a:xfrm>
          <a:prstGeom prst="rect">
            <a:avLst/>
          </a:prstGeom>
        </p:spPr>
      </p:pic>
      <p:pic>
        <p:nvPicPr>
          <p:cNvPr id="74" name="Picture 73" descr="A logo of a bird&#10;&#10;Description automatically generated">
            <a:extLst>
              <a:ext uri="{FF2B5EF4-FFF2-40B4-BE49-F238E27FC236}">
                <a16:creationId xmlns:a16="http://schemas.microsoft.com/office/drawing/2014/main" id="{B034ACE4-40E8-4AB3-1460-6650670BF2B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977119" y="3071987"/>
            <a:ext cx="720000" cy="720000"/>
          </a:xfrm>
          <a:prstGeom prst="rect">
            <a:avLst/>
          </a:prstGeom>
        </p:spPr>
      </p:pic>
      <p:pic>
        <p:nvPicPr>
          <p:cNvPr id="76" name="Picture 75" descr="A logo for a indigenous community&#10;&#10;Description automatically generated with medium confidence">
            <a:extLst>
              <a:ext uri="{FF2B5EF4-FFF2-40B4-BE49-F238E27FC236}">
                <a16:creationId xmlns:a16="http://schemas.microsoft.com/office/drawing/2014/main" id="{097FDDE6-5D6A-D118-D97B-C86157D2B423}"/>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889664" y="3071987"/>
            <a:ext cx="720000" cy="720000"/>
          </a:xfrm>
          <a:prstGeom prst="rect">
            <a:avLst/>
          </a:prstGeom>
        </p:spPr>
      </p:pic>
      <p:pic>
        <p:nvPicPr>
          <p:cNvPr id="78" name="Picture 77" descr="A logo for a council&#10;&#10;Description automatically generated">
            <a:extLst>
              <a:ext uri="{FF2B5EF4-FFF2-40B4-BE49-F238E27FC236}">
                <a16:creationId xmlns:a16="http://schemas.microsoft.com/office/drawing/2014/main" id="{12F2A36F-F822-58EB-BA25-849379503FB0}"/>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802208" y="3071987"/>
            <a:ext cx="720000" cy="720000"/>
          </a:xfrm>
          <a:prstGeom prst="rect">
            <a:avLst/>
          </a:prstGeom>
        </p:spPr>
      </p:pic>
      <p:pic>
        <p:nvPicPr>
          <p:cNvPr id="80" name="Picture 79" descr="A logo with text and a design on it&#10;&#10;Description automatically generated with medium confidence">
            <a:extLst>
              <a:ext uri="{FF2B5EF4-FFF2-40B4-BE49-F238E27FC236}">
                <a16:creationId xmlns:a16="http://schemas.microsoft.com/office/drawing/2014/main" id="{0877856A-DF01-1424-994D-812785132765}"/>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58497" y="3899918"/>
            <a:ext cx="720000" cy="720000"/>
          </a:xfrm>
          <a:prstGeom prst="rect">
            <a:avLst/>
          </a:prstGeom>
        </p:spPr>
      </p:pic>
      <p:pic>
        <p:nvPicPr>
          <p:cNvPr id="84" name="Picture 83" descr="A logo with a flower&#10;&#10;Description automatically generated">
            <a:extLst>
              <a:ext uri="{FF2B5EF4-FFF2-40B4-BE49-F238E27FC236}">
                <a16:creationId xmlns:a16="http://schemas.microsoft.com/office/drawing/2014/main" id="{8D3EAB9B-B310-3329-D1D5-E1D6EFCBE21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671562" y="3899918"/>
            <a:ext cx="720000" cy="720000"/>
          </a:xfrm>
          <a:prstGeom prst="rect">
            <a:avLst/>
          </a:prstGeom>
        </p:spPr>
      </p:pic>
      <p:pic>
        <p:nvPicPr>
          <p:cNvPr id="86" name="Picture 85" descr="A logo of a town council&#10;&#10;Description automatically generated">
            <a:extLst>
              <a:ext uri="{FF2B5EF4-FFF2-40B4-BE49-F238E27FC236}">
                <a16:creationId xmlns:a16="http://schemas.microsoft.com/office/drawing/2014/main" id="{3FAA2C2C-4B2C-D133-9719-B7C54FC2DA0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584627" y="3899918"/>
            <a:ext cx="720000" cy="720000"/>
          </a:xfrm>
          <a:prstGeom prst="rect">
            <a:avLst/>
          </a:prstGeom>
        </p:spPr>
      </p:pic>
      <p:pic>
        <p:nvPicPr>
          <p:cNvPr id="88" name="Picture 87" descr="A logo with blue and yellow squares&#10;&#10;Description automatically generated">
            <a:extLst>
              <a:ext uri="{FF2B5EF4-FFF2-40B4-BE49-F238E27FC236}">
                <a16:creationId xmlns:a16="http://schemas.microsoft.com/office/drawing/2014/main" id="{D4CEEBDC-2B0F-AB0F-C4B2-221748405E7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497692" y="3899918"/>
            <a:ext cx="720000" cy="720000"/>
          </a:xfrm>
          <a:prstGeom prst="rect">
            <a:avLst/>
          </a:prstGeom>
        </p:spPr>
      </p:pic>
      <p:pic>
        <p:nvPicPr>
          <p:cNvPr id="90" name="Picture 89" descr="A logo of a duck&#10;&#10;Description automatically generated">
            <a:extLst>
              <a:ext uri="{FF2B5EF4-FFF2-40B4-BE49-F238E27FC236}">
                <a16:creationId xmlns:a16="http://schemas.microsoft.com/office/drawing/2014/main" id="{FF7ECD1E-515F-E54D-FB35-502D3A68DD22}"/>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410757" y="3899918"/>
            <a:ext cx="720000" cy="720000"/>
          </a:xfrm>
          <a:prstGeom prst="rect">
            <a:avLst/>
          </a:prstGeom>
        </p:spPr>
      </p:pic>
      <p:pic>
        <p:nvPicPr>
          <p:cNvPr id="92" name="Picture 91" descr="A logo with colorful leaves&#10;&#10;Description automatically generated">
            <a:extLst>
              <a:ext uri="{FF2B5EF4-FFF2-40B4-BE49-F238E27FC236}">
                <a16:creationId xmlns:a16="http://schemas.microsoft.com/office/drawing/2014/main" id="{D3236BC5-9B66-6FEB-6CF6-F181F49BB2DC}"/>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323822" y="3899918"/>
            <a:ext cx="720000" cy="720000"/>
          </a:xfrm>
          <a:prstGeom prst="rect">
            <a:avLst/>
          </a:prstGeom>
        </p:spPr>
      </p:pic>
      <p:pic>
        <p:nvPicPr>
          <p:cNvPr id="94" name="Picture 93" descr="A purple flower with a yellow center&#10;&#10;Description automatically generated">
            <a:extLst>
              <a:ext uri="{FF2B5EF4-FFF2-40B4-BE49-F238E27FC236}">
                <a16:creationId xmlns:a16="http://schemas.microsoft.com/office/drawing/2014/main" id="{83515230-447E-738F-4839-876F6F8BC1B8}"/>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236887" y="3899918"/>
            <a:ext cx="720000" cy="720000"/>
          </a:xfrm>
          <a:prstGeom prst="rect">
            <a:avLst/>
          </a:prstGeom>
        </p:spPr>
      </p:pic>
      <p:pic>
        <p:nvPicPr>
          <p:cNvPr id="96" name="Picture 95" descr="A logo for a council&#10;&#10;Description automatically generated">
            <a:extLst>
              <a:ext uri="{FF2B5EF4-FFF2-40B4-BE49-F238E27FC236}">
                <a16:creationId xmlns:a16="http://schemas.microsoft.com/office/drawing/2014/main" id="{D8617C8C-0F86-5252-8157-F71DF61C616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49952" y="3899918"/>
            <a:ext cx="720000" cy="720000"/>
          </a:xfrm>
          <a:prstGeom prst="rect">
            <a:avLst/>
          </a:prstGeom>
        </p:spPr>
      </p:pic>
      <p:pic>
        <p:nvPicPr>
          <p:cNvPr id="98" name="Picture 97" descr="A group of people on an island&#10;&#10;Description automatically generated">
            <a:extLst>
              <a:ext uri="{FF2B5EF4-FFF2-40B4-BE49-F238E27FC236}">
                <a16:creationId xmlns:a16="http://schemas.microsoft.com/office/drawing/2014/main" id="{7A224966-0ECA-6E2D-E64E-65670229D6FF}"/>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063017" y="3899918"/>
            <a:ext cx="720000" cy="720000"/>
          </a:xfrm>
          <a:prstGeom prst="rect">
            <a:avLst/>
          </a:prstGeom>
        </p:spPr>
      </p:pic>
      <p:pic>
        <p:nvPicPr>
          <p:cNvPr id="100" name="Picture 99" descr="A logo of a city council&#10;&#10;Description automatically generated">
            <a:extLst>
              <a:ext uri="{FF2B5EF4-FFF2-40B4-BE49-F238E27FC236}">
                <a16:creationId xmlns:a16="http://schemas.microsoft.com/office/drawing/2014/main" id="{B055A03C-789E-DA07-0B22-FB2E13544D64}"/>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76082" y="3899918"/>
            <a:ext cx="720000" cy="720000"/>
          </a:xfrm>
          <a:prstGeom prst="rect">
            <a:avLst/>
          </a:prstGeom>
        </p:spPr>
      </p:pic>
      <p:pic>
        <p:nvPicPr>
          <p:cNvPr id="102" name="Picture 101" descr="A logo of a coat of arms&#10;&#10;Description automatically generated">
            <a:extLst>
              <a:ext uri="{FF2B5EF4-FFF2-40B4-BE49-F238E27FC236}">
                <a16:creationId xmlns:a16="http://schemas.microsoft.com/office/drawing/2014/main" id="{B922FD95-84FF-C6A0-EC8B-94A3FD6789D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889147" y="3899918"/>
            <a:ext cx="720000" cy="720000"/>
          </a:xfrm>
          <a:prstGeom prst="rect">
            <a:avLst/>
          </a:prstGeom>
        </p:spPr>
      </p:pic>
      <p:pic>
        <p:nvPicPr>
          <p:cNvPr id="104" name="Picture 103" descr="A group of animals with text&#10;&#10;Description automatically generated">
            <a:extLst>
              <a:ext uri="{FF2B5EF4-FFF2-40B4-BE49-F238E27FC236}">
                <a16:creationId xmlns:a16="http://schemas.microsoft.com/office/drawing/2014/main" id="{BB5CE5E8-EBC9-584C-089B-D8C21E54EA97}"/>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802208" y="3899918"/>
            <a:ext cx="720000" cy="720000"/>
          </a:xfrm>
          <a:prstGeom prst="rect">
            <a:avLst/>
          </a:prstGeom>
        </p:spPr>
      </p:pic>
      <p:pic>
        <p:nvPicPr>
          <p:cNvPr id="106" name="Picture 105" descr="A logo with a dolphin and a bird&#10;&#10;Description automatically generated">
            <a:extLst>
              <a:ext uri="{FF2B5EF4-FFF2-40B4-BE49-F238E27FC236}">
                <a16:creationId xmlns:a16="http://schemas.microsoft.com/office/drawing/2014/main" id="{8B878A6B-0AFC-97E7-8534-B6B58642440D}"/>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58497" y="4733083"/>
            <a:ext cx="720000" cy="720000"/>
          </a:xfrm>
          <a:prstGeom prst="rect">
            <a:avLst/>
          </a:prstGeom>
        </p:spPr>
      </p:pic>
      <p:pic>
        <p:nvPicPr>
          <p:cNvPr id="108" name="Picture 107" descr="A logo of a mountain and sun&#10;&#10;Description automatically generated">
            <a:extLst>
              <a:ext uri="{FF2B5EF4-FFF2-40B4-BE49-F238E27FC236}">
                <a16:creationId xmlns:a16="http://schemas.microsoft.com/office/drawing/2014/main" id="{7E121F56-C5E7-4C1C-EE87-DD457D6F71F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671562" y="4733083"/>
            <a:ext cx="720000" cy="720000"/>
          </a:xfrm>
          <a:prstGeom prst="rect">
            <a:avLst/>
          </a:prstGeom>
        </p:spPr>
      </p:pic>
      <p:pic>
        <p:nvPicPr>
          <p:cNvPr id="110" name="Picture 109" descr="A logo of a rocket ship&#10;&#10;Description automatically generated with medium confidence">
            <a:extLst>
              <a:ext uri="{FF2B5EF4-FFF2-40B4-BE49-F238E27FC236}">
                <a16:creationId xmlns:a16="http://schemas.microsoft.com/office/drawing/2014/main" id="{2DCA9454-07ED-40EE-57F6-B7772B71A0BA}"/>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584627" y="4733083"/>
            <a:ext cx="720000" cy="720000"/>
          </a:xfrm>
          <a:prstGeom prst="rect">
            <a:avLst/>
          </a:prstGeom>
        </p:spPr>
      </p:pic>
      <p:pic>
        <p:nvPicPr>
          <p:cNvPr id="112" name="Picture 111" descr="A logo of a group of islands&#10;&#10;Description automatically generated">
            <a:extLst>
              <a:ext uri="{FF2B5EF4-FFF2-40B4-BE49-F238E27FC236}">
                <a16:creationId xmlns:a16="http://schemas.microsoft.com/office/drawing/2014/main" id="{60F1FF20-DF89-6579-F0ED-6C700B21D737}"/>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497692" y="4733083"/>
            <a:ext cx="720000" cy="720000"/>
          </a:xfrm>
          <a:prstGeom prst="rect">
            <a:avLst/>
          </a:prstGeom>
        </p:spPr>
      </p:pic>
      <p:pic>
        <p:nvPicPr>
          <p:cNvPr id="114" name="Picture 113" descr="A logo of a group of animals&#10;&#10;Description automatically generated">
            <a:extLst>
              <a:ext uri="{FF2B5EF4-FFF2-40B4-BE49-F238E27FC236}">
                <a16:creationId xmlns:a16="http://schemas.microsoft.com/office/drawing/2014/main" id="{F9D63925-1A65-7129-251C-CE72E0932682}"/>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4410757" y="4733083"/>
            <a:ext cx="720000" cy="720000"/>
          </a:xfrm>
          <a:prstGeom prst="rect">
            <a:avLst/>
          </a:prstGeom>
        </p:spPr>
      </p:pic>
      <p:pic>
        <p:nvPicPr>
          <p:cNvPr id="116" name="Picture 115" descr="A crocodile and palm tree&#10;&#10;Description automatically generated">
            <a:extLst>
              <a:ext uri="{FF2B5EF4-FFF2-40B4-BE49-F238E27FC236}">
                <a16:creationId xmlns:a16="http://schemas.microsoft.com/office/drawing/2014/main" id="{BEA326EE-18B9-2E7E-60FC-6855D968D7E4}"/>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5323822" y="4733083"/>
            <a:ext cx="720000" cy="720000"/>
          </a:xfrm>
          <a:prstGeom prst="rect">
            <a:avLst/>
          </a:prstGeom>
        </p:spPr>
      </p:pic>
      <p:pic>
        <p:nvPicPr>
          <p:cNvPr id="118" name="Picture 117" descr="A logo with a letter s&#10;&#10;Description automatically generated">
            <a:extLst>
              <a:ext uri="{FF2B5EF4-FFF2-40B4-BE49-F238E27FC236}">
                <a16:creationId xmlns:a16="http://schemas.microsoft.com/office/drawing/2014/main" id="{CF095F5C-B855-31D0-A312-25BECF269420}"/>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236887" y="4733083"/>
            <a:ext cx="720000" cy="720000"/>
          </a:xfrm>
          <a:prstGeom prst="rect">
            <a:avLst/>
          </a:prstGeom>
        </p:spPr>
      </p:pic>
      <p:pic>
        <p:nvPicPr>
          <p:cNvPr id="120" name="Picture 119" descr="A logo with text on it&#10;&#10;Description automatically generated">
            <a:extLst>
              <a:ext uri="{FF2B5EF4-FFF2-40B4-BE49-F238E27FC236}">
                <a16:creationId xmlns:a16="http://schemas.microsoft.com/office/drawing/2014/main" id="{A805E634-90FB-E0B3-125F-4FADD3C070C8}"/>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149952" y="4733083"/>
            <a:ext cx="720000" cy="720000"/>
          </a:xfrm>
          <a:prstGeom prst="rect">
            <a:avLst/>
          </a:prstGeom>
        </p:spPr>
      </p:pic>
      <p:pic>
        <p:nvPicPr>
          <p:cNvPr id="122" name="Picture 121" descr="A logo of a council&#10;&#10;Description automatically generated">
            <a:extLst>
              <a:ext uri="{FF2B5EF4-FFF2-40B4-BE49-F238E27FC236}">
                <a16:creationId xmlns:a16="http://schemas.microsoft.com/office/drawing/2014/main" id="{7A3BAE2F-CBE2-6AEC-E3A2-850706D13AA2}"/>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63017" y="4733083"/>
            <a:ext cx="720000" cy="720000"/>
          </a:xfrm>
          <a:prstGeom prst="rect">
            <a:avLst/>
          </a:prstGeom>
        </p:spPr>
      </p:pic>
      <p:pic>
        <p:nvPicPr>
          <p:cNvPr id="124" name="Picture 123" descr="A logo with blue and green text&#10;&#10;Description automatically generated">
            <a:extLst>
              <a:ext uri="{FF2B5EF4-FFF2-40B4-BE49-F238E27FC236}">
                <a16:creationId xmlns:a16="http://schemas.microsoft.com/office/drawing/2014/main" id="{637AF260-40EC-EF4D-03F9-5D46626F8032}"/>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8976082" y="4733083"/>
            <a:ext cx="720000" cy="720000"/>
          </a:xfrm>
          <a:prstGeom prst="rect">
            <a:avLst/>
          </a:prstGeom>
        </p:spPr>
      </p:pic>
      <p:pic>
        <p:nvPicPr>
          <p:cNvPr id="126" name="Picture 125" descr="A logo with a swirly design&#10;&#10;Description automatically generated">
            <a:extLst>
              <a:ext uri="{FF2B5EF4-FFF2-40B4-BE49-F238E27FC236}">
                <a16:creationId xmlns:a16="http://schemas.microsoft.com/office/drawing/2014/main" id="{2226198E-C65D-DE5D-692E-C184A8271ED7}"/>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889147" y="4733083"/>
            <a:ext cx="720000" cy="720000"/>
          </a:xfrm>
          <a:prstGeom prst="rect">
            <a:avLst/>
          </a:prstGeom>
        </p:spPr>
      </p:pic>
      <p:pic>
        <p:nvPicPr>
          <p:cNvPr id="128" name="Picture 127" descr="A logo of a regional council&#10;&#10;Description automatically generated">
            <a:extLst>
              <a:ext uri="{FF2B5EF4-FFF2-40B4-BE49-F238E27FC236}">
                <a16:creationId xmlns:a16="http://schemas.microsoft.com/office/drawing/2014/main" id="{B66E5BEC-565E-EB3C-8F21-EA5066F989E2}"/>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0802208" y="4733083"/>
            <a:ext cx="720000" cy="720000"/>
          </a:xfrm>
          <a:prstGeom prst="rect">
            <a:avLst/>
          </a:prstGeom>
        </p:spPr>
      </p:pic>
      <p:pic>
        <p:nvPicPr>
          <p:cNvPr id="130" name="Picture 129" descr="A logo for a company&#10;&#10;Description automatically generated">
            <a:extLst>
              <a:ext uri="{FF2B5EF4-FFF2-40B4-BE49-F238E27FC236}">
                <a16:creationId xmlns:a16="http://schemas.microsoft.com/office/drawing/2014/main" id="{A5264C99-F021-0731-6CCB-C15EFAF7FC03}"/>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723111" y="5532211"/>
            <a:ext cx="720000" cy="720000"/>
          </a:xfrm>
          <a:prstGeom prst="rect">
            <a:avLst/>
          </a:prstGeom>
        </p:spPr>
      </p:pic>
      <p:pic>
        <p:nvPicPr>
          <p:cNvPr id="132" name="Picture 131" descr="A logo for a regional council&#10;&#10;Description automatically generated">
            <a:extLst>
              <a:ext uri="{FF2B5EF4-FFF2-40B4-BE49-F238E27FC236}">
                <a16:creationId xmlns:a16="http://schemas.microsoft.com/office/drawing/2014/main" id="{2CF1B1BA-F211-E751-9B0C-E57CA9812C38}"/>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563036" y="5532211"/>
            <a:ext cx="720000" cy="720000"/>
          </a:xfrm>
          <a:prstGeom prst="rect">
            <a:avLst/>
          </a:prstGeom>
        </p:spPr>
      </p:pic>
      <p:pic>
        <p:nvPicPr>
          <p:cNvPr id="134" name="Picture 133" descr="A logo with text and turtle&#10;&#10;Description automatically generated">
            <a:extLst>
              <a:ext uri="{FF2B5EF4-FFF2-40B4-BE49-F238E27FC236}">
                <a16:creationId xmlns:a16="http://schemas.microsoft.com/office/drawing/2014/main" id="{536C77E5-010A-D687-FABE-7E02EEF18F51}"/>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2402961" y="5532211"/>
            <a:ext cx="720000" cy="720000"/>
          </a:xfrm>
          <a:prstGeom prst="rect">
            <a:avLst/>
          </a:prstGeom>
        </p:spPr>
      </p:pic>
      <p:pic>
        <p:nvPicPr>
          <p:cNvPr id="136" name="Picture 135" descr="A blue and white logo with a star and map&#10;&#10;Description automatically generated">
            <a:extLst>
              <a:ext uri="{FF2B5EF4-FFF2-40B4-BE49-F238E27FC236}">
                <a16:creationId xmlns:a16="http://schemas.microsoft.com/office/drawing/2014/main" id="{F1D20EB1-F447-97E5-73B2-6B8345948063}"/>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3242886" y="5532211"/>
            <a:ext cx="720000" cy="720000"/>
          </a:xfrm>
          <a:prstGeom prst="rect">
            <a:avLst/>
          </a:prstGeom>
        </p:spPr>
      </p:pic>
      <p:pic>
        <p:nvPicPr>
          <p:cNvPr id="138" name="Picture 137" descr="A logo of a city&#10;&#10;Description automatically generated">
            <a:extLst>
              <a:ext uri="{FF2B5EF4-FFF2-40B4-BE49-F238E27FC236}">
                <a16:creationId xmlns:a16="http://schemas.microsoft.com/office/drawing/2014/main" id="{A062E4B3-D7D1-BB5F-BBD0-50D00129F6A4}"/>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082811" y="5532211"/>
            <a:ext cx="720000" cy="720000"/>
          </a:xfrm>
          <a:prstGeom prst="rect">
            <a:avLst/>
          </a:prstGeom>
        </p:spPr>
      </p:pic>
      <p:pic>
        <p:nvPicPr>
          <p:cNvPr id="142" name="Picture 141" descr="A logo with a green circle&#10;&#10;Description automatically generated">
            <a:extLst>
              <a:ext uri="{FF2B5EF4-FFF2-40B4-BE49-F238E27FC236}">
                <a16:creationId xmlns:a16="http://schemas.microsoft.com/office/drawing/2014/main" id="{5CF36A9E-2782-B2CC-CA34-F551E9160F40}"/>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5762661" y="5532211"/>
            <a:ext cx="720000" cy="720000"/>
          </a:xfrm>
          <a:prstGeom prst="rect">
            <a:avLst/>
          </a:prstGeom>
        </p:spPr>
      </p:pic>
      <p:pic>
        <p:nvPicPr>
          <p:cNvPr id="144" name="Picture 143" descr="A blue and green rectangular sign with white text&#10;&#10;Description automatically generated">
            <a:extLst>
              <a:ext uri="{FF2B5EF4-FFF2-40B4-BE49-F238E27FC236}">
                <a16:creationId xmlns:a16="http://schemas.microsoft.com/office/drawing/2014/main" id="{183561FA-64C2-F060-2EE3-FD1D47754E4D}"/>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6602586" y="5532211"/>
            <a:ext cx="720000" cy="720000"/>
          </a:xfrm>
          <a:prstGeom prst="rect">
            <a:avLst/>
          </a:prstGeom>
        </p:spPr>
      </p:pic>
      <p:pic>
        <p:nvPicPr>
          <p:cNvPr id="146" name="Picture 145" descr="A logo for a regional council&#10;&#10;Description automatically generated">
            <a:extLst>
              <a:ext uri="{FF2B5EF4-FFF2-40B4-BE49-F238E27FC236}">
                <a16:creationId xmlns:a16="http://schemas.microsoft.com/office/drawing/2014/main" id="{88CFA37A-7DB8-E1B5-3D5A-45F2A882F97C}"/>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7442511" y="5532211"/>
            <a:ext cx="720000" cy="720000"/>
          </a:xfrm>
          <a:prstGeom prst="rect">
            <a:avLst/>
          </a:prstGeom>
        </p:spPr>
      </p:pic>
      <p:pic>
        <p:nvPicPr>
          <p:cNvPr id="148" name="Picture 147" descr="A logo of a firefighter&#10;&#10;Description automatically generated">
            <a:extLst>
              <a:ext uri="{FF2B5EF4-FFF2-40B4-BE49-F238E27FC236}">
                <a16:creationId xmlns:a16="http://schemas.microsoft.com/office/drawing/2014/main" id="{FEBCCE1A-56B9-55C5-0431-DCF334319CBD}"/>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8282436" y="5532211"/>
            <a:ext cx="720000" cy="720000"/>
          </a:xfrm>
          <a:prstGeom prst="rect">
            <a:avLst/>
          </a:prstGeom>
        </p:spPr>
      </p:pic>
      <p:pic>
        <p:nvPicPr>
          <p:cNvPr id="150" name="Picture 149" descr="A yellow and black logo&#10;&#10;Description automatically generated">
            <a:extLst>
              <a:ext uri="{FF2B5EF4-FFF2-40B4-BE49-F238E27FC236}">
                <a16:creationId xmlns:a16="http://schemas.microsoft.com/office/drawing/2014/main" id="{642245B6-F14A-D31C-2EC5-39E21B40816E}"/>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9122361" y="5532211"/>
            <a:ext cx="720000" cy="720000"/>
          </a:xfrm>
          <a:prstGeom prst="rect">
            <a:avLst/>
          </a:prstGeom>
        </p:spPr>
      </p:pic>
      <p:pic>
        <p:nvPicPr>
          <p:cNvPr id="152" name="Picture 151" descr="A logo with birds flying out of the water&#10;&#10;Description automatically generated">
            <a:extLst>
              <a:ext uri="{FF2B5EF4-FFF2-40B4-BE49-F238E27FC236}">
                <a16:creationId xmlns:a16="http://schemas.microsoft.com/office/drawing/2014/main" id="{6EE485BF-37D8-7868-9316-2228D94FBF11}"/>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962286" y="5532211"/>
            <a:ext cx="720000" cy="720000"/>
          </a:xfrm>
          <a:prstGeom prst="rect">
            <a:avLst/>
          </a:prstGeom>
        </p:spPr>
      </p:pic>
      <p:pic>
        <p:nvPicPr>
          <p:cNvPr id="154" name="Picture 153" descr="A yellow and black logo&#10;&#10;Description automatically generated">
            <a:extLst>
              <a:ext uri="{FF2B5EF4-FFF2-40B4-BE49-F238E27FC236}">
                <a16:creationId xmlns:a16="http://schemas.microsoft.com/office/drawing/2014/main" id="{2EE7BCFF-3098-32C9-BCE5-20B2E6314025}"/>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10802208" y="5532211"/>
            <a:ext cx="720000" cy="720000"/>
          </a:xfrm>
          <a:prstGeom prst="rect">
            <a:avLst/>
          </a:prstGeom>
        </p:spPr>
      </p:pic>
      <p:pic>
        <p:nvPicPr>
          <p:cNvPr id="3" name="Picture 2">
            <a:extLst>
              <a:ext uri="{FF2B5EF4-FFF2-40B4-BE49-F238E27FC236}">
                <a16:creationId xmlns:a16="http://schemas.microsoft.com/office/drawing/2014/main" id="{1FFFDBEA-24A4-728D-2157-FA9CF4DB4776}"/>
              </a:ext>
            </a:extLst>
          </p:cNvPr>
          <p:cNvPicPr>
            <a:picLocks noChangeAspect="1"/>
          </p:cNvPicPr>
          <p:nvPr/>
        </p:nvPicPr>
        <p:blipFill>
          <a:blip r:embed="rId74"/>
          <a:stretch>
            <a:fillRect/>
          </a:stretch>
        </p:blipFill>
        <p:spPr>
          <a:xfrm>
            <a:off x="4881337" y="5484350"/>
            <a:ext cx="801467" cy="798778"/>
          </a:xfrm>
          <a:prstGeom prst="rect">
            <a:avLst/>
          </a:prstGeom>
        </p:spPr>
      </p:pic>
    </p:spTree>
    <p:extLst>
      <p:ext uri="{BB962C8B-B14F-4D97-AF65-F5344CB8AC3E}">
        <p14:creationId xmlns:p14="http://schemas.microsoft.com/office/powerpoint/2010/main" val="4932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FCA2-FAE8-095F-F410-2FFDA362B0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D7F4E6-C2B2-1A98-8767-269699EEC478}"/>
              </a:ext>
            </a:extLst>
          </p:cNvPr>
          <p:cNvSpPr>
            <a:spLocks noGrp="1"/>
          </p:cNvSpPr>
          <p:nvPr>
            <p:ph type="title"/>
          </p:nvPr>
        </p:nvSpPr>
        <p:spPr/>
        <p:txBody>
          <a:bodyPr/>
          <a:lstStyle/>
          <a:p>
            <a:r>
              <a:rPr lang="en-US" dirty="0"/>
              <a:t>Our affiliates</a:t>
            </a:r>
            <a:endParaRPr lang="en-AU" dirty="0"/>
          </a:p>
        </p:txBody>
      </p:sp>
      <p:pic>
        <p:nvPicPr>
          <p:cNvPr id="7" name="Picture 6" descr="A close-up of a logo&#10;&#10;Description automatically generated">
            <a:extLst>
              <a:ext uri="{FF2B5EF4-FFF2-40B4-BE49-F238E27FC236}">
                <a16:creationId xmlns:a16="http://schemas.microsoft.com/office/drawing/2014/main" id="{F45FC729-75C8-1C34-07FD-B3F209F4D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77" y="1540267"/>
            <a:ext cx="1440000" cy="14400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7CDF02EB-F350-68FF-8CE0-DFC613D25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0726" y="1936751"/>
            <a:ext cx="1800000" cy="647033"/>
          </a:xfrm>
          <a:prstGeom prst="rect">
            <a:avLst/>
          </a:prstGeom>
        </p:spPr>
      </p:pic>
      <p:pic>
        <p:nvPicPr>
          <p:cNvPr id="18" name="Picture 17" descr="A blue and white logo&#10;&#10;Description automatically generated">
            <a:extLst>
              <a:ext uri="{FF2B5EF4-FFF2-40B4-BE49-F238E27FC236}">
                <a16:creationId xmlns:a16="http://schemas.microsoft.com/office/drawing/2014/main" id="{9DD2C12A-9F55-13F7-2E2F-E59DB0971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60" y="3546921"/>
            <a:ext cx="1440000" cy="286287"/>
          </a:xfrm>
          <a:prstGeom prst="rect">
            <a:avLst/>
          </a:prstGeom>
        </p:spPr>
      </p:pic>
      <p:pic>
        <p:nvPicPr>
          <p:cNvPr id="21" name="Picture 20" descr="A green and black logo&#10;&#10;Description automatically generated">
            <a:extLst>
              <a:ext uri="{FF2B5EF4-FFF2-40B4-BE49-F238E27FC236}">
                <a16:creationId xmlns:a16="http://schemas.microsoft.com/office/drawing/2014/main" id="{31BE52E5-AFBE-CEBB-2A7C-A67FF3382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744" y="3500134"/>
            <a:ext cx="1800000" cy="379860"/>
          </a:xfrm>
          <a:prstGeom prst="rect">
            <a:avLst/>
          </a:prstGeom>
        </p:spPr>
      </p:pic>
      <p:pic>
        <p:nvPicPr>
          <p:cNvPr id="25" name="Picture 24" descr="A close-up of a logo&#10;&#10;Description automatically generated">
            <a:extLst>
              <a:ext uri="{FF2B5EF4-FFF2-40B4-BE49-F238E27FC236}">
                <a16:creationId xmlns:a16="http://schemas.microsoft.com/office/drawing/2014/main" id="{263EEFFC-CF0C-DA16-25F2-2AC761E9A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912" y="2898064"/>
            <a:ext cx="1584000" cy="1584000"/>
          </a:xfrm>
          <a:prstGeom prst="rect">
            <a:avLst/>
          </a:prstGeom>
        </p:spPr>
      </p:pic>
      <p:pic>
        <p:nvPicPr>
          <p:cNvPr id="33" name="Picture 32" descr="A logo for a company&#10;&#10;Description automatically generated">
            <a:extLst>
              <a:ext uri="{FF2B5EF4-FFF2-40B4-BE49-F238E27FC236}">
                <a16:creationId xmlns:a16="http://schemas.microsoft.com/office/drawing/2014/main" id="{36320052-9C6D-66D0-AA66-13623AEC0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995" y="2790064"/>
            <a:ext cx="1800000" cy="1800000"/>
          </a:xfrm>
          <a:prstGeom prst="rect">
            <a:avLst/>
          </a:prstGeom>
        </p:spPr>
      </p:pic>
      <p:pic>
        <p:nvPicPr>
          <p:cNvPr id="37" name="Picture 36" descr="A logo for a company&#10;&#10;Description automatically generated">
            <a:extLst>
              <a:ext uri="{FF2B5EF4-FFF2-40B4-BE49-F238E27FC236}">
                <a16:creationId xmlns:a16="http://schemas.microsoft.com/office/drawing/2014/main" id="{AD9AD34D-C16C-E45C-561A-481490C92E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065" y="4302133"/>
            <a:ext cx="1440000" cy="1440000"/>
          </a:xfrm>
          <a:prstGeom prst="rect">
            <a:avLst/>
          </a:prstGeom>
        </p:spPr>
      </p:pic>
      <p:pic>
        <p:nvPicPr>
          <p:cNvPr id="41" name="Picture 40" descr="A logo of a company with University of Oregon in the background&#10;&#10;Description automatically generated">
            <a:extLst>
              <a:ext uri="{FF2B5EF4-FFF2-40B4-BE49-F238E27FC236}">
                <a16:creationId xmlns:a16="http://schemas.microsoft.com/office/drawing/2014/main" id="{83A10CF8-1D22-19EF-1BA6-9BB112DF30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2607" y="4302133"/>
            <a:ext cx="1440000" cy="1440000"/>
          </a:xfrm>
          <a:prstGeom prst="rect">
            <a:avLst/>
          </a:prstGeom>
        </p:spPr>
      </p:pic>
      <p:pic>
        <p:nvPicPr>
          <p:cNvPr id="45" name="Picture 44" descr="A red logo with a circle and a person in the middle&#10;&#10;Description automatically generated">
            <a:extLst>
              <a:ext uri="{FF2B5EF4-FFF2-40B4-BE49-F238E27FC236}">
                <a16:creationId xmlns:a16="http://schemas.microsoft.com/office/drawing/2014/main" id="{122B8A4B-93AD-9C82-8AC5-ECB09A9EA9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1148" y="4122133"/>
            <a:ext cx="1800000" cy="1800000"/>
          </a:xfrm>
          <a:prstGeom prst="rect">
            <a:avLst/>
          </a:prstGeom>
        </p:spPr>
      </p:pic>
      <p:pic>
        <p:nvPicPr>
          <p:cNvPr id="57" name="Picture 56" descr="A black text on a white background&#10;&#10;Description automatically generated">
            <a:extLst>
              <a:ext uri="{FF2B5EF4-FFF2-40B4-BE49-F238E27FC236}">
                <a16:creationId xmlns:a16="http://schemas.microsoft.com/office/drawing/2014/main" id="{B1D6BCB7-D853-54AF-AF20-54B3855F9A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50161" y="2077267"/>
            <a:ext cx="1800000" cy="366000"/>
          </a:xfrm>
          <a:prstGeom prst="rect">
            <a:avLst/>
          </a:prstGeom>
        </p:spPr>
      </p:pic>
      <p:pic>
        <p:nvPicPr>
          <p:cNvPr id="61" name="Picture 60" descr="A blue and black logo&#10;&#10;Description automatically generated">
            <a:extLst>
              <a:ext uri="{FF2B5EF4-FFF2-40B4-BE49-F238E27FC236}">
                <a16:creationId xmlns:a16="http://schemas.microsoft.com/office/drawing/2014/main" id="{3EBD536D-AD15-C59B-C459-C1BC7A0CCD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94828" y="3339294"/>
            <a:ext cx="1440000" cy="701540"/>
          </a:xfrm>
          <a:prstGeom prst="rect">
            <a:avLst/>
          </a:prstGeom>
        </p:spPr>
      </p:pic>
      <p:pic>
        <p:nvPicPr>
          <p:cNvPr id="65" name="Picture 64" descr="A green and blue logo&#10;&#10;Description automatically generated">
            <a:extLst>
              <a:ext uri="{FF2B5EF4-FFF2-40B4-BE49-F238E27FC236}">
                <a16:creationId xmlns:a16="http://schemas.microsoft.com/office/drawing/2014/main" id="{0D7A8BB8-777C-77E0-BC5A-230DB56A02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5147" y="3313971"/>
            <a:ext cx="1800000" cy="465900"/>
          </a:xfrm>
          <a:prstGeom prst="rect">
            <a:avLst/>
          </a:prstGeom>
        </p:spPr>
      </p:pic>
      <p:grpSp>
        <p:nvGrpSpPr>
          <p:cNvPr id="73" name="Group 72">
            <a:extLst>
              <a:ext uri="{FF2B5EF4-FFF2-40B4-BE49-F238E27FC236}">
                <a16:creationId xmlns:a16="http://schemas.microsoft.com/office/drawing/2014/main" id="{12BBA258-36CB-BB96-FE4D-55C1F127EE79}"/>
              </a:ext>
            </a:extLst>
          </p:cNvPr>
          <p:cNvGrpSpPr/>
          <p:nvPr/>
        </p:nvGrpSpPr>
        <p:grpSpPr>
          <a:xfrm>
            <a:off x="2375244" y="1540267"/>
            <a:ext cx="1440000" cy="1440000"/>
            <a:chOff x="2550335" y="1554621"/>
            <a:chExt cx="1440000" cy="1440000"/>
          </a:xfrm>
        </p:grpSpPr>
        <p:pic>
          <p:nvPicPr>
            <p:cNvPr id="29" name="Picture 28" descr="A black and white logo&#10;&#10;Description automatically generated">
              <a:extLst>
                <a:ext uri="{FF2B5EF4-FFF2-40B4-BE49-F238E27FC236}">
                  <a16:creationId xmlns:a16="http://schemas.microsoft.com/office/drawing/2014/main" id="{8F78D457-2B8E-A26F-43E3-6AB464A2F6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0335" y="1554621"/>
              <a:ext cx="1440000" cy="1440000"/>
            </a:xfrm>
            <a:prstGeom prst="rect">
              <a:avLst/>
            </a:prstGeom>
          </p:spPr>
        </p:pic>
        <p:sp>
          <p:nvSpPr>
            <p:cNvPr id="67" name="TextBox 66">
              <a:extLst>
                <a:ext uri="{FF2B5EF4-FFF2-40B4-BE49-F238E27FC236}">
                  <a16:creationId xmlns:a16="http://schemas.microsoft.com/office/drawing/2014/main" id="{3D6DE1AB-B1CA-25C9-3018-5AEBB04C5BBE}"/>
                </a:ext>
              </a:extLst>
            </p:cNvPr>
            <p:cNvSpPr txBox="1"/>
            <p:nvPr/>
          </p:nvSpPr>
          <p:spPr>
            <a:xfrm>
              <a:off x="2655489" y="2510505"/>
              <a:ext cx="127470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Queensland Health</a:t>
              </a:r>
              <a:endParaRPr lang="en-AU" sz="1000" dirty="0">
                <a:latin typeface="Arial" panose="020B0604020202020204" pitchFamily="34" charset="0"/>
                <a:cs typeface="Arial" panose="020B0604020202020204" pitchFamily="34" charset="0"/>
              </a:endParaRPr>
            </a:p>
          </p:txBody>
        </p:sp>
      </p:grpSp>
      <p:pic>
        <p:nvPicPr>
          <p:cNvPr id="51" name="Picture 50" descr="A black and white logo&#10;&#10;Description automatically generated">
            <a:extLst>
              <a:ext uri="{FF2B5EF4-FFF2-40B4-BE49-F238E27FC236}">
                <a16:creationId xmlns:a16="http://schemas.microsoft.com/office/drawing/2014/main" id="{F6BF4D07-29BB-F48C-7260-7FFD9436EF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0846" y="1540267"/>
            <a:ext cx="1440000" cy="1440000"/>
          </a:xfrm>
          <a:prstGeom prst="rect">
            <a:avLst/>
          </a:prstGeom>
        </p:spPr>
      </p:pic>
      <p:pic>
        <p:nvPicPr>
          <p:cNvPr id="53" name="Picture 52" descr="A black and white logo&#10;&#10;Description automatically generated">
            <a:extLst>
              <a:ext uri="{FF2B5EF4-FFF2-40B4-BE49-F238E27FC236}">
                <a16:creationId xmlns:a16="http://schemas.microsoft.com/office/drawing/2014/main" id="{9D7ACF5E-DDF1-1D58-163A-A6FC962CF4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00283" y="1540267"/>
            <a:ext cx="1440000" cy="1440000"/>
          </a:xfrm>
          <a:prstGeom prst="rect">
            <a:avLst/>
          </a:prstGeom>
        </p:spPr>
      </p:pic>
      <p:sp>
        <p:nvSpPr>
          <p:cNvPr id="5" name="TextBox 4">
            <a:extLst>
              <a:ext uri="{FF2B5EF4-FFF2-40B4-BE49-F238E27FC236}">
                <a16:creationId xmlns:a16="http://schemas.microsoft.com/office/drawing/2014/main" id="{ED6C84F8-BAE3-95C1-0B39-067A7042F3FB}"/>
              </a:ext>
            </a:extLst>
          </p:cNvPr>
          <p:cNvSpPr txBox="1"/>
          <p:nvPr/>
        </p:nvSpPr>
        <p:spPr>
          <a:xfrm>
            <a:off x="4257871" y="2530636"/>
            <a:ext cx="150554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Environment, Tourism,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Science &amp; Innovation</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9B81FCB-1CA6-A80B-4CB9-A6C839BEDA4B}"/>
              </a:ext>
            </a:extLst>
          </p:cNvPr>
          <p:cNvSpPr txBox="1"/>
          <p:nvPr/>
        </p:nvSpPr>
        <p:spPr>
          <a:xfrm>
            <a:off x="6243133" y="2496151"/>
            <a:ext cx="1297150"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&amp; Volunteers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91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E6377-45F8-7A8E-0199-5858E85C55B8}"/>
              </a:ext>
            </a:extLst>
          </p:cNvPr>
          <p:cNvSpPr txBox="1"/>
          <p:nvPr/>
        </p:nvSpPr>
        <p:spPr>
          <a:xfrm>
            <a:off x="1236728" y="1425492"/>
            <a:ext cx="10256589" cy="4893647"/>
          </a:xfrm>
          <a:prstGeom prst="rect">
            <a:avLst/>
          </a:prstGeom>
          <a:noFill/>
        </p:spPr>
        <p:txBody>
          <a:bodyPr wrap="square" rtlCol="0">
            <a:spAutoFit/>
          </a:bodyPr>
          <a:lstStyle/>
          <a:p>
            <a:r>
              <a:rPr lang="en-US" sz="2400" dirty="0">
                <a:solidFill>
                  <a:srgbClr val="0070C0"/>
                </a:solidFill>
              </a:rPr>
              <a:t>We have 3 servers located in Sydney and Brisbane data centres.</a:t>
            </a:r>
          </a:p>
          <a:p>
            <a:endParaRPr lang="en-US" sz="2400" dirty="0">
              <a:solidFill>
                <a:srgbClr val="0070C0"/>
              </a:solidFill>
            </a:endParaRPr>
          </a:p>
          <a:p>
            <a:r>
              <a:rPr lang="en-US" sz="2400" dirty="0">
                <a:solidFill>
                  <a:srgbClr val="0070C0"/>
                </a:solidFill>
              </a:rPr>
              <a:t>We run a primary (production) server, a mirror (back-up that can take over if anything happens to the primary server) and a staging (testing) server that can take over production if needed.</a:t>
            </a:r>
          </a:p>
          <a:p>
            <a:endParaRPr lang="en-US" sz="2400" dirty="0">
              <a:solidFill>
                <a:srgbClr val="0070C0"/>
              </a:solidFill>
            </a:endParaRPr>
          </a:p>
          <a:p>
            <a:r>
              <a:rPr lang="en-US" sz="2400" dirty="0">
                <a:solidFill>
                  <a:srgbClr val="0070C0"/>
                </a:solidFill>
              </a:rPr>
              <a:t>The primary production server runs in a ‘virtual data </a:t>
            </a:r>
            <a:r>
              <a:rPr lang="en-US" sz="2400" dirty="0" err="1">
                <a:solidFill>
                  <a:srgbClr val="0070C0"/>
                </a:solidFill>
              </a:rPr>
              <a:t>centre</a:t>
            </a:r>
            <a:r>
              <a:rPr lang="en-US" sz="2400" dirty="0">
                <a:solidFill>
                  <a:srgbClr val="0070C0"/>
                </a:solidFill>
              </a:rPr>
              <a:t>’ with automatic server migration in case of any hardware issues.</a:t>
            </a:r>
          </a:p>
          <a:p>
            <a:endParaRPr lang="en-US" sz="2400" dirty="0">
              <a:solidFill>
                <a:srgbClr val="0070C0"/>
              </a:solidFill>
            </a:endParaRPr>
          </a:p>
          <a:p>
            <a:r>
              <a:rPr lang="en-US" sz="2400" dirty="0">
                <a:solidFill>
                  <a:srgbClr val="0070C0"/>
                </a:solidFill>
              </a:rPr>
              <a:t>We backup the entire production database offsite daily to cloud storage in Sydney and continuously mirror to the server in Brisbane.</a:t>
            </a:r>
          </a:p>
          <a:p>
            <a:endParaRPr lang="en-US" sz="2400" dirty="0">
              <a:solidFill>
                <a:srgbClr val="0070C0"/>
              </a:solidFill>
            </a:endParaRPr>
          </a:p>
          <a:p>
            <a:r>
              <a:rPr lang="en-US" sz="2400" dirty="0">
                <a:solidFill>
                  <a:srgbClr val="0070C0"/>
                </a:solidFill>
              </a:rPr>
              <a:t>Current up-time is 99.9%.</a:t>
            </a:r>
          </a:p>
        </p:txBody>
      </p:sp>
      <p:sp>
        <p:nvSpPr>
          <p:cNvPr id="2" name="Title 1">
            <a:extLst>
              <a:ext uri="{FF2B5EF4-FFF2-40B4-BE49-F238E27FC236}">
                <a16:creationId xmlns:a16="http://schemas.microsoft.com/office/drawing/2014/main" id="{B574D0E0-2767-F613-EBBE-D4F58F2E7312}"/>
              </a:ext>
            </a:extLst>
          </p:cNvPr>
          <p:cNvSpPr>
            <a:spLocks noGrp="1"/>
          </p:cNvSpPr>
          <p:nvPr>
            <p:ph type="title"/>
          </p:nvPr>
        </p:nvSpPr>
        <p:spPr>
          <a:xfrm>
            <a:off x="1236728" y="365125"/>
            <a:ext cx="10515600" cy="1070483"/>
          </a:xfrm>
        </p:spPr>
        <p:txBody>
          <a:bodyPr/>
          <a:lstStyle/>
          <a:p>
            <a:r>
              <a:rPr lang="en-US" dirty="0"/>
              <a:t>swimlocal: IT Servers</a:t>
            </a:r>
            <a:endParaRPr lang="en-AU" dirty="0"/>
          </a:p>
        </p:txBody>
      </p:sp>
    </p:spTree>
    <p:extLst>
      <p:ext uri="{BB962C8B-B14F-4D97-AF65-F5344CB8AC3E}">
        <p14:creationId xmlns:p14="http://schemas.microsoft.com/office/powerpoint/2010/main" val="297088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A84D-A572-7212-71B5-08EE309CBC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C53830-13D2-A3D4-9C83-FF9AF807FE19}"/>
              </a:ext>
            </a:extLst>
          </p:cNvPr>
          <p:cNvSpPr txBox="1"/>
          <p:nvPr/>
        </p:nvSpPr>
        <p:spPr>
          <a:xfrm>
            <a:off x="1236728" y="1425492"/>
            <a:ext cx="10256589" cy="4524315"/>
          </a:xfrm>
          <a:prstGeom prst="rect">
            <a:avLst/>
          </a:prstGeom>
          <a:noFill/>
        </p:spPr>
        <p:txBody>
          <a:bodyPr wrap="square" rtlCol="0">
            <a:spAutoFit/>
          </a:bodyPr>
          <a:lstStyle/>
          <a:p>
            <a:r>
              <a:rPr lang="en-US" sz="2400" dirty="0">
                <a:solidFill>
                  <a:srgbClr val="0070C0"/>
                </a:solidFill>
              </a:rPr>
              <a:t>The swimlocal PC apps are Windows dotnet apps using SQL Server Express (stand-alone install) or a council SQL Server instance (central install). Can mix different install types within an organisation.</a:t>
            </a:r>
          </a:p>
          <a:p>
            <a:endParaRPr lang="en-US" sz="2400" dirty="0">
              <a:solidFill>
                <a:srgbClr val="0070C0"/>
              </a:solidFill>
            </a:endParaRPr>
          </a:p>
          <a:p>
            <a:r>
              <a:rPr lang="en-US" sz="2400" dirty="0">
                <a:solidFill>
                  <a:srgbClr val="0070C0"/>
                </a:solidFill>
              </a:rPr>
              <a:t>Councils use a ‘central install’ when they want an up-to-date local copy of their data to run their own custom reporting or integrate with other software.</a:t>
            </a:r>
          </a:p>
          <a:p>
            <a:endParaRPr lang="en-US" sz="2400" dirty="0">
              <a:solidFill>
                <a:srgbClr val="0070C0"/>
              </a:solidFill>
            </a:endParaRPr>
          </a:p>
          <a:p>
            <a:r>
              <a:rPr lang="en-US" sz="2400" dirty="0">
                <a:solidFill>
                  <a:srgbClr val="0070C0"/>
                </a:solidFill>
              </a:rPr>
              <a:t>swimlocal uses standard windows installers allowing Council IT to roll out deployments either manually or with various enterprise deployment tools.</a:t>
            </a:r>
          </a:p>
          <a:p>
            <a:endParaRPr lang="en-US" sz="2400" dirty="0">
              <a:solidFill>
                <a:srgbClr val="0070C0"/>
              </a:solidFill>
            </a:endParaRPr>
          </a:p>
          <a:p>
            <a:r>
              <a:rPr lang="en-US" sz="2400" dirty="0">
                <a:solidFill>
                  <a:srgbClr val="0070C0"/>
                </a:solidFill>
              </a:rPr>
              <a:t>We are moving the swimlocal apps to be fully web-based but will retain the ‘central install’ database sync capability.</a:t>
            </a:r>
          </a:p>
        </p:txBody>
      </p:sp>
      <p:sp>
        <p:nvSpPr>
          <p:cNvPr id="2" name="Title 1">
            <a:extLst>
              <a:ext uri="{FF2B5EF4-FFF2-40B4-BE49-F238E27FC236}">
                <a16:creationId xmlns:a16="http://schemas.microsoft.com/office/drawing/2014/main" id="{66EC8552-4C5F-0125-F31F-9A63A36C59BB}"/>
              </a:ext>
            </a:extLst>
          </p:cNvPr>
          <p:cNvSpPr>
            <a:spLocks noGrp="1"/>
          </p:cNvSpPr>
          <p:nvPr>
            <p:ph type="title"/>
          </p:nvPr>
        </p:nvSpPr>
        <p:spPr>
          <a:xfrm>
            <a:off x="1236728" y="365125"/>
            <a:ext cx="10515600" cy="1070483"/>
          </a:xfrm>
        </p:spPr>
        <p:txBody>
          <a:bodyPr/>
          <a:lstStyle/>
          <a:p>
            <a:r>
              <a:rPr lang="en-US" dirty="0"/>
              <a:t>swimlocal: IT Software</a:t>
            </a:r>
            <a:endParaRPr lang="en-AU" dirty="0"/>
          </a:p>
        </p:txBody>
      </p:sp>
    </p:spTree>
    <p:extLst>
      <p:ext uri="{BB962C8B-B14F-4D97-AF65-F5344CB8AC3E}">
        <p14:creationId xmlns:p14="http://schemas.microsoft.com/office/powerpoint/2010/main" val="30207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F7440-98E5-CDD1-ECC5-9C4252BADF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14452C-A049-FA1B-1F82-5B62947581B7}"/>
              </a:ext>
            </a:extLst>
          </p:cNvPr>
          <p:cNvSpPr txBox="1"/>
          <p:nvPr/>
        </p:nvSpPr>
        <p:spPr>
          <a:xfrm>
            <a:off x="1236728" y="1425492"/>
            <a:ext cx="10256589" cy="2677656"/>
          </a:xfrm>
          <a:prstGeom prst="rect">
            <a:avLst/>
          </a:prstGeom>
          <a:noFill/>
        </p:spPr>
        <p:txBody>
          <a:bodyPr wrap="square" rtlCol="0">
            <a:spAutoFit/>
          </a:bodyPr>
          <a:lstStyle/>
          <a:p>
            <a:r>
              <a:rPr lang="en-US" sz="2400" dirty="0">
                <a:solidFill>
                  <a:srgbClr val="0070C0"/>
                </a:solidFill>
              </a:rPr>
              <a:t>We have a range of insurances including specific Cyber Security.</a:t>
            </a:r>
          </a:p>
          <a:p>
            <a:endParaRPr lang="en-US" sz="2400" dirty="0">
              <a:solidFill>
                <a:srgbClr val="0070C0"/>
              </a:solidFill>
            </a:endParaRPr>
          </a:p>
          <a:p>
            <a:r>
              <a:rPr lang="en-US" sz="2400" dirty="0">
                <a:solidFill>
                  <a:srgbClr val="0070C0"/>
                </a:solidFill>
              </a:rPr>
              <a:t>Constantly reviewing and refining our cyber security.</a:t>
            </a:r>
          </a:p>
          <a:p>
            <a:endParaRPr lang="en-US" sz="2400" dirty="0">
              <a:solidFill>
                <a:srgbClr val="0070C0"/>
              </a:solidFill>
            </a:endParaRPr>
          </a:p>
          <a:p>
            <a:r>
              <a:rPr lang="en-US" sz="2400" dirty="0">
                <a:solidFill>
                  <a:srgbClr val="0070C0"/>
                </a:solidFill>
              </a:rPr>
              <a:t>Currently undergoing a CSA STAR 1 cyber security self-assessment and are  covered by activities of the Cybersecurity Unit (part of the Queensland Government).</a:t>
            </a:r>
          </a:p>
        </p:txBody>
      </p:sp>
      <p:sp>
        <p:nvSpPr>
          <p:cNvPr id="2" name="Title 1">
            <a:extLst>
              <a:ext uri="{FF2B5EF4-FFF2-40B4-BE49-F238E27FC236}">
                <a16:creationId xmlns:a16="http://schemas.microsoft.com/office/drawing/2014/main" id="{6CCF00C8-0634-96B4-544D-98BD7D438ED0}"/>
              </a:ext>
            </a:extLst>
          </p:cNvPr>
          <p:cNvSpPr>
            <a:spLocks noGrp="1"/>
          </p:cNvSpPr>
          <p:nvPr>
            <p:ph type="title"/>
          </p:nvPr>
        </p:nvSpPr>
        <p:spPr>
          <a:xfrm>
            <a:off x="1236728" y="365125"/>
            <a:ext cx="10515600" cy="1070483"/>
          </a:xfrm>
        </p:spPr>
        <p:txBody>
          <a:bodyPr/>
          <a:lstStyle/>
          <a:p>
            <a:r>
              <a:rPr lang="en-US" dirty="0"/>
              <a:t>swimlocal: IT Cyber Security</a:t>
            </a:r>
            <a:endParaRPr lang="en-AU" dirty="0"/>
          </a:p>
        </p:txBody>
      </p:sp>
    </p:spTree>
    <p:extLst>
      <p:ext uri="{BB962C8B-B14F-4D97-AF65-F5344CB8AC3E}">
        <p14:creationId xmlns:p14="http://schemas.microsoft.com/office/powerpoint/2010/main" val="126703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7BE1E-961E-FDBB-D0E8-D46C1C93E8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B03408-3782-3EF2-D866-24CFA3C9732E}"/>
              </a:ext>
            </a:extLst>
          </p:cNvPr>
          <p:cNvSpPr txBox="1"/>
          <p:nvPr/>
        </p:nvSpPr>
        <p:spPr>
          <a:xfrm>
            <a:off x="1236728" y="1425492"/>
            <a:ext cx="10256589" cy="2677656"/>
          </a:xfrm>
          <a:prstGeom prst="rect">
            <a:avLst/>
          </a:prstGeom>
          <a:noFill/>
        </p:spPr>
        <p:txBody>
          <a:bodyPr wrap="square" rtlCol="0">
            <a:spAutoFit/>
          </a:bodyPr>
          <a:lstStyle/>
          <a:p>
            <a:r>
              <a:rPr lang="en-US" sz="2400" dirty="0">
                <a:solidFill>
                  <a:srgbClr val="0070C0"/>
                </a:solidFill>
              </a:rPr>
              <a:t>External IT contractor with 3 staff dedicated to swimlocal.</a:t>
            </a:r>
          </a:p>
          <a:p>
            <a:endParaRPr lang="en-US" sz="2400" dirty="0">
              <a:solidFill>
                <a:srgbClr val="0070C0"/>
              </a:solidFill>
            </a:endParaRPr>
          </a:p>
          <a:p>
            <a:r>
              <a:rPr lang="en-US" sz="2400" dirty="0">
                <a:solidFill>
                  <a:srgbClr val="0070C0"/>
                </a:solidFill>
              </a:rPr>
              <a:t>2 </a:t>
            </a:r>
            <a:r>
              <a:rPr lang="en-US" sz="2400" b="1" i="1" dirty="0">
                <a:solidFill>
                  <a:srgbClr val="0070C0"/>
                </a:solidFill>
              </a:rPr>
              <a:t>qldwater</a:t>
            </a:r>
            <a:r>
              <a:rPr lang="en-US" sz="2400" dirty="0">
                <a:solidFill>
                  <a:srgbClr val="0070C0"/>
                </a:solidFill>
              </a:rPr>
              <a:t> staff dedicated to swimlocal with another with basic knowledge.</a:t>
            </a:r>
          </a:p>
          <a:p>
            <a:endParaRPr lang="en-US" sz="2400" dirty="0">
              <a:solidFill>
                <a:srgbClr val="0070C0"/>
              </a:solidFill>
            </a:endParaRPr>
          </a:p>
          <a:p>
            <a:r>
              <a:rPr lang="en-US" sz="2400" dirty="0">
                <a:solidFill>
                  <a:srgbClr val="0070C0"/>
                </a:solidFill>
              </a:rPr>
              <a:t>IT support system (</a:t>
            </a:r>
            <a:r>
              <a:rPr lang="en-US" sz="2400" dirty="0" err="1">
                <a:solidFill>
                  <a:srgbClr val="0070C0"/>
                </a:solidFill>
              </a:rPr>
              <a:t>ZohoDesk</a:t>
            </a:r>
            <a:r>
              <a:rPr lang="en-US" sz="2400" dirty="0">
                <a:solidFill>
                  <a:srgbClr val="0070C0"/>
                </a:solidFill>
              </a:rPr>
              <a:t>) – log issues via webform or email.</a:t>
            </a:r>
          </a:p>
          <a:p>
            <a:endParaRPr lang="en-US" sz="2400" dirty="0">
              <a:solidFill>
                <a:srgbClr val="0070C0"/>
              </a:solidFill>
            </a:endParaRPr>
          </a:p>
          <a:p>
            <a:r>
              <a:rPr lang="en-US" sz="2400" dirty="0">
                <a:solidFill>
                  <a:srgbClr val="0070C0"/>
                </a:solidFill>
              </a:rPr>
              <a:t>swimlocal help desk between 9 am to 5 pm weekdays (aka Jess and David).</a:t>
            </a:r>
          </a:p>
        </p:txBody>
      </p:sp>
      <p:sp>
        <p:nvSpPr>
          <p:cNvPr id="2" name="Title 1">
            <a:extLst>
              <a:ext uri="{FF2B5EF4-FFF2-40B4-BE49-F238E27FC236}">
                <a16:creationId xmlns:a16="http://schemas.microsoft.com/office/drawing/2014/main" id="{D1AF95F8-9EC9-26B2-71D8-E1E0C2850F56}"/>
              </a:ext>
            </a:extLst>
          </p:cNvPr>
          <p:cNvSpPr>
            <a:spLocks noGrp="1"/>
          </p:cNvSpPr>
          <p:nvPr>
            <p:ph type="title"/>
          </p:nvPr>
        </p:nvSpPr>
        <p:spPr>
          <a:xfrm>
            <a:off x="1236728" y="365125"/>
            <a:ext cx="10515600" cy="1070483"/>
          </a:xfrm>
        </p:spPr>
        <p:txBody>
          <a:bodyPr/>
          <a:lstStyle/>
          <a:p>
            <a:r>
              <a:rPr lang="en-US" dirty="0"/>
              <a:t>swimlocal: Support</a:t>
            </a:r>
            <a:endParaRPr lang="en-AU" dirty="0"/>
          </a:p>
        </p:txBody>
      </p:sp>
    </p:spTree>
    <p:extLst>
      <p:ext uri="{BB962C8B-B14F-4D97-AF65-F5344CB8AC3E}">
        <p14:creationId xmlns:p14="http://schemas.microsoft.com/office/powerpoint/2010/main" val="387436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F4E2-3989-8C5E-AC2F-DC354C2EA8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F5B2EF-EE55-7534-D665-275FA04422AD}"/>
              </a:ext>
            </a:extLst>
          </p:cNvPr>
          <p:cNvSpPr txBox="1"/>
          <p:nvPr/>
        </p:nvSpPr>
        <p:spPr>
          <a:xfrm>
            <a:off x="1236728" y="1425492"/>
            <a:ext cx="10256589" cy="4893647"/>
          </a:xfrm>
          <a:prstGeom prst="rect">
            <a:avLst/>
          </a:prstGeom>
          <a:noFill/>
        </p:spPr>
        <p:txBody>
          <a:bodyPr wrap="square" rtlCol="0">
            <a:spAutoFit/>
          </a:bodyPr>
          <a:lstStyle/>
          <a:p>
            <a:r>
              <a:rPr lang="en-US" sz="2400" dirty="0">
                <a:solidFill>
                  <a:srgbClr val="0070C0"/>
                </a:solidFill>
              </a:rPr>
              <a:t>The primary objective of swimlocal is to streamline and add value to the process of collating, managing and reporting data.</a:t>
            </a:r>
          </a:p>
          <a:p>
            <a:endParaRPr lang="en-US" sz="2400" dirty="0">
              <a:solidFill>
                <a:srgbClr val="0070C0"/>
              </a:solidFill>
            </a:endParaRPr>
          </a:p>
          <a:p>
            <a:r>
              <a:rPr lang="en-US" sz="2400" dirty="0">
                <a:solidFill>
                  <a:srgbClr val="0070C0"/>
                </a:solidFill>
              </a:rPr>
              <a:t>The software makes use of data synchronisation via the internet to allow central reporting, and to share and capture data across organisations which have measurement sites in wide-spread locations.</a:t>
            </a:r>
          </a:p>
          <a:p>
            <a:endParaRPr lang="en-US" sz="2400" dirty="0">
              <a:solidFill>
                <a:srgbClr val="0070C0"/>
              </a:solidFill>
            </a:endParaRPr>
          </a:p>
          <a:p>
            <a:r>
              <a:rPr lang="en-US" sz="2400" dirty="0">
                <a:solidFill>
                  <a:srgbClr val="0070C0"/>
                </a:solidFill>
              </a:rPr>
              <a:t>swimlocal thus drastically reduces the time taken to collate data, improving the efficiency and timeliness of reporting, as well as minimising data handling (e.g., limit cutting and pasting data from one spreadsheet to another).</a:t>
            </a:r>
          </a:p>
          <a:p>
            <a:endParaRPr lang="en-US" sz="2400" dirty="0">
              <a:solidFill>
                <a:srgbClr val="0070C0"/>
              </a:solidFill>
            </a:endParaRPr>
          </a:p>
          <a:p>
            <a:r>
              <a:rPr lang="en-US" sz="2400" dirty="0">
                <a:solidFill>
                  <a:srgbClr val="0070C0"/>
                </a:solidFill>
              </a:rPr>
              <a:t>Developed by Operators, for Operators – ease of use.</a:t>
            </a:r>
          </a:p>
        </p:txBody>
      </p:sp>
      <p:sp>
        <p:nvSpPr>
          <p:cNvPr id="2" name="Title 1">
            <a:extLst>
              <a:ext uri="{FF2B5EF4-FFF2-40B4-BE49-F238E27FC236}">
                <a16:creationId xmlns:a16="http://schemas.microsoft.com/office/drawing/2014/main" id="{6CBF34B4-190C-A99B-FB98-74030CDDE2AD}"/>
              </a:ext>
            </a:extLst>
          </p:cNvPr>
          <p:cNvSpPr>
            <a:spLocks noGrp="1"/>
          </p:cNvSpPr>
          <p:nvPr>
            <p:ph type="title"/>
          </p:nvPr>
        </p:nvSpPr>
        <p:spPr>
          <a:xfrm>
            <a:off x="1236728" y="365125"/>
            <a:ext cx="10515600" cy="1070483"/>
          </a:xfrm>
        </p:spPr>
        <p:txBody>
          <a:bodyPr/>
          <a:lstStyle/>
          <a:p>
            <a:r>
              <a:rPr lang="en-US" dirty="0"/>
              <a:t>swimlocal: Data Management Tool</a:t>
            </a:r>
            <a:endParaRPr lang="en-AU" dirty="0"/>
          </a:p>
        </p:txBody>
      </p:sp>
    </p:spTree>
    <p:extLst>
      <p:ext uri="{BB962C8B-B14F-4D97-AF65-F5344CB8AC3E}">
        <p14:creationId xmlns:p14="http://schemas.microsoft.com/office/powerpoint/2010/main" val="426599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EC740-61F8-7D98-B7F6-9A079AF66D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4F2BB20-C157-C7C1-EF07-B572B657BBEB}"/>
              </a:ext>
            </a:extLst>
          </p:cNvPr>
          <p:cNvSpPr txBox="1"/>
          <p:nvPr/>
        </p:nvSpPr>
        <p:spPr>
          <a:xfrm>
            <a:off x="1236728" y="1425492"/>
            <a:ext cx="10256589" cy="4401205"/>
          </a:xfrm>
          <a:prstGeom prst="rect">
            <a:avLst/>
          </a:prstGeom>
          <a:noFill/>
        </p:spPr>
        <p:txBody>
          <a:bodyPr wrap="square" rtlCol="0">
            <a:spAutoFit/>
          </a:bodyPr>
          <a:lstStyle/>
          <a:p>
            <a:pPr>
              <a:spcAft>
                <a:spcPts val="600"/>
              </a:spcAft>
            </a:pPr>
            <a:r>
              <a:rPr lang="en-US" sz="2400" dirty="0">
                <a:solidFill>
                  <a:srgbClr val="0070C0"/>
                </a:solidFill>
              </a:rPr>
              <a:t>Some additional benefits of swimlocal:</a:t>
            </a:r>
          </a:p>
          <a:p>
            <a:pPr marL="342900" indent="-342900">
              <a:spcAft>
                <a:spcPts val="600"/>
              </a:spcAft>
              <a:buFont typeface="Arial" panose="020B0604020202020204" pitchFamily="34" charset="0"/>
              <a:buChar char="•"/>
            </a:pPr>
            <a:r>
              <a:rPr lang="en-US" sz="2400" dirty="0">
                <a:solidFill>
                  <a:srgbClr val="0070C0"/>
                </a:solidFill>
              </a:rPr>
              <a:t>Off-site back-up of all your swimlocal data</a:t>
            </a:r>
          </a:p>
          <a:p>
            <a:pPr marL="342900" indent="-342900">
              <a:spcAft>
                <a:spcPts val="600"/>
              </a:spcAft>
              <a:buFont typeface="Arial" panose="020B0604020202020204" pitchFamily="34" charset="0"/>
              <a:buChar char="•"/>
            </a:pPr>
            <a:r>
              <a:rPr lang="en-US" sz="2400" dirty="0">
                <a:solidFill>
                  <a:srgbClr val="0070C0"/>
                </a:solidFill>
              </a:rPr>
              <a:t>Data with a single point of truth</a:t>
            </a:r>
          </a:p>
          <a:p>
            <a:pPr marL="342900" indent="-342900">
              <a:spcAft>
                <a:spcPts val="600"/>
              </a:spcAft>
              <a:buFont typeface="Arial" panose="020B0604020202020204" pitchFamily="34" charset="0"/>
              <a:buChar char="•"/>
            </a:pPr>
            <a:r>
              <a:rPr lang="en-US" sz="2400" dirty="0">
                <a:solidFill>
                  <a:srgbClr val="0070C0"/>
                </a:solidFill>
              </a:rPr>
              <a:t>Ability to automatically import data from telemetry/SCADA/Labs via FTPS or API, and historical data manually via multiple ‘Formatted Excel’ files</a:t>
            </a:r>
          </a:p>
          <a:p>
            <a:pPr marL="342900" indent="-342900">
              <a:spcAft>
                <a:spcPts val="600"/>
              </a:spcAft>
              <a:buFont typeface="Arial" panose="020B0604020202020204" pitchFamily="34" charset="0"/>
              <a:buChar char="•"/>
            </a:pPr>
            <a:r>
              <a:rPr lang="en-US" sz="2400" dirty="0">
                <a:solidFill>
                  <a:srgbClr val="0070C0"/>
                </a:solidFill>
              </a:rPr>
              <a:t>Easy access to any of the data for anyone with appropriate access rights</a:t>
            </a:r>
          </a:p>
          <a:p>
            <a:pPr marL="342900" indent="-342900">
              <a:spcAft>
                <a:spcPts val="600"/>
              </a:spcAft>
              <a:buFont typeface="Arial" panose="020B0604020202020204" pitchFamily="34" charset="0"/>
              <a:buChar char="•"/>
            </a:pPr>
            <a:r>
              <a:rPr lang="en-US" sz="2400" dirty="0">
                <a:solidFill>
                  <a:srgbClr val="0070C0"/>
                </a:solidFill>
              </a:rPr>
              <a:t>Full audit trail of all data entry/changes/modifications</a:t>
            </a:r>
          </a:p>
          <a:p>
            <a:pPr marL="342900" indent="-342900">
              <a:spcAft>
                <a:spcPts val="600"/>
              </a:spcAft>
              <a:buFont typeface="Arial" panose="020B0604020202020204" pitchFamily="34" charset="0"/>
              <a:buChar char="•"/>
            </a:pPr>
            <a:r>
              <a:rPr lang="en-US" sz="2400" dirty="0">
                <a:solidFill>
                  <a:srgbClr val="0070C0"/>
                </a:solidFill>
              </a:rPr>
              <a:t>Ability to include any indicator or site you want into the swimlocal system</a:t>
            </a:r>
          </a:p>
          <a:p>
            <a:pPr marL="342900" indent="-342900">
              <a:spcAft>
                <a:spcPts val="600"/>
              </a:spcAft>
              <a:buFont typeface="Arial" panose="020B0604020202020204" pitchFamily="34" charset="0"/>
              <a:buChar char="•"/>
            </a:pPr>
            <a:r>
              <a:rPr lang="en-US" sz="2400" dirty="0">
                <a:solidFill>
                  <a:srgbClr val="0070C0"/>
                </a:solidFill>
              </a:rPr>
              <a:t>QC/QA processes are built into the system, e.g., validations, imports</a:t>
            </a:r>
          </a:p>
          <a:p>
            <a:pPr marL="342900" indent="-342900">
              <a:spcAft>
                <a:spcPts val="600"/>
              </a:spcAft>
              <a:buFont typeface="Arial" panose="020B0604020202020204" pitchFamily="34" charset="0"/>
              <a:buChar char="•"/>
            </a:pPr>
            <a:r>
              <a:rPr lang="en-US" sz="2400" dirty="0">
                <a:solidFill>
                  <a:srgbClr val="0070C0"/>
                </a:solidFill>
              </a:rPr>
              <a:t>SMS and/or email alerting of indicators outside range/specifications</a:t>
            </a:r>
          </a:p>
        </p:txBody>
      </p:sp>
      <p:sp>
        <p:nvSpPr>
          <p:cNvPr id="2" name="Title 1">
            <a:extLst>
              <a:ext uri="{FF2B5EF4-FFF2-40B4-BE49-F238E27FC236}">
                <a16:creationId xmlns:a16="http://schemas.microsoft.com/office/drawing/2014/main" id="{C520C62B-F530-5292-A831-F9C450B1443B}"/>
              </a:ext>
            </a:extLst>
          </p:cNvPr>
          <p:cNvSpPr>
            <a:spLocks noGrp="1"/>
          </p:cNvSpPr>
          <p:nvPr>
            <p:ph type="title"/>
          </p:nvPr>
        </p:nvSpPr>
        <p:spPr>
          <a:xfrm>
            <a:off x="1236728" y="365125"/>
            <a:ext cx="10515600" cy="1070483"/>
          </a:xfrm>
        </p:spPr>
        <p:txBody>
          <a:bodyPr/>
          <a:lstStyle/>
          <a:p>
            <a:r>
              <a:rPr lang="en-US" dirty="0"/>
              <a:t>swimlocal: Data Management Tool</a:t>
            </a:r>
            <a:endParaRPr lang="en-AU" dirty="0"/>
          </a:p>
        </p:txBody>
      </p:sp>
    </p:spTree>
    <p:extLst>
      <p:ext uri="{BB962C8B-B14F-4D97-AF65-F5344CB8AC3E}">
        <p14:creationId xmlns:p14="http://schemas.microsoft.com/office/powerpoint/2010/main" val="132773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447A-D873-B12D-1410-F2E23AA8D6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AE0653-0360-A2A6-ED8C-099A39A137D5}"/>
              </a:ext>
            </a:extLst>
          </p:cNvPr>
          <p:cNvSpPr txBox="1"/>
          <p:nvPr/>
        </p:nvSpPr>
        <p:spPr>
          <a:xfrm>
            <a:off x="1236728" y="1425492"/>
            <a:ext cx="10256589" cy="4832092"/>
          </a:xfrm>
          <a:prstGeom prst="rect">
            <a:avLst/>
          </a:prstGeom>
          <a:noFill/>
        </p:spPr>
        <p:txBody>
          <a:bodyPr wrap="square" rtlCol="0">
            <a:spAutoFit/>
          </a:bodyPr>
          <a:lstStyle/>
          <a:p>
            <a:pPr>
              <a:spcAft>
                <a:spcPts val="600"/>
              </a:spcAft>
            </a:pPr>
            <a:r>
              <a:rPr lang="en-US" sz="2400" dirty="0">
                <a:solidFill>
                  <a:srgbClr val="0070C0"/>
                </a:solidFill>
              </a:rPr>
              <a:t>At present the swimlocal software is made up of ‘three’ tools (or modules):</a:t>
            </a:r>
          </a:p>
          <a:p>
            <a:pPr marL="457200" indent="-457200">
              <a:spcAft>
                <a:spcPts val="600"/>
              </a:spcAft>
              <a:buFont typeface="+mj-lt"/>
              <a:buAutoNum type="arabicPeriod"/>
            </a:pPr>
            <a:r>
              <a:rPr lang="en-US" sz="2400" dirty="0">
                <a:solidFill>
                  <a:srgbClr val="0070C0"/>
                </a:solidFill>
              </a:rPr>
              <a:t>Administration Tool (</a:t>
            </a:r>
            <a:r>
              <a:rPr lang="en-US" sz="2400" i="1" dirty="0">
                <a:solidFill>
                  <a:srgbClr val="0070C0"/>
                </a:solidFill>
              </a:rPr>
              <a:t>AdminTool</a:t>
            </a:r>
            <a:r>
              <a:rPr lang="en-US" sz="2400" dirty="0">
                <a:solidFill>
                  <a:srgbClr val="0070C0"/>
                </a:solidFill>
              </a:rPr>
              <a:t>: managing schemes, sites, indicators, Users, Access, Calculations, Alerts, etc.)</a:t>
            </a:r>
          </a:p>
          <a:p>
            <a:pPr marL="457200" indent="-457200">
              <a:spcAft>
                <a:spcPts val="600"/>
              </a:spcAft>
              <a:buFont typeface="+mj-lt"/>
              <a:buAutoNum type="arabicPeriod"/>
            </a:pPr>
            <a:r>
              <a:rPr lang="en-US" sz="2400" dirty="0">
                <a:solidFill>
                  <a:srgbClr val="0070C0"/>
                </a:solidFill>
              </a:rPr>
              <a:t>Operations Tool (</a:t>
            </a:r>
            <a:r>
              <a:rPr lang="en-US" sz="2400" i="1" dirty="0">
                <a:solidFill>
                  <a:srgbClr val="0070C0"/>
                </a:solidFill>
              </a:rPr>
              <a:t>OpsTool</a:t>
            </a:r>
            <a:r>
              <a:rPr lang="en-US" sz="2400" dirty="0">
                <a:solidFill>
                  <a:srgbClr val="0070C0"/>
                </a:solidFill>
              </a:rPr>
              <a:t>: data entry)</a:t>
            </a:r>
          </a:p>
          <a:p>
            <a:pPr marL="457200" indent="-457200">
              <a:spcAft>
                <a:spcPts val="600"/>
              </a:spcAft>
              <a:buFont typeface="+mj-lt"/>
              <a:buAutoNum type="arabicPeriod"/>
            </a:pPr>
            <a:r>
              <a:rPr lang="en-US" sz="2400" dirty="0">
                <a:solidFill>
                  <a:srgbClr val="0070C0"/>
                </a:solidFill>
              </a:rPr>
              <a:t>Reporting Tool (</a:t>
            </a:r>
            <a:r>
              <a:rPr lang="en-US" sz="2400" i="1" dirty="0">
                <a:solidFill>
                  <a:srgbClr val="0070C0"/>
                </a:solidFill>
              </a:rPr>
              <a:t>WebReports</a:t>
            </a:r>
            <a:r>
              <a:rPr lang="en-US" sz="2400" dirty="0">
                <a:solidFill>
                  <a:srgbClr val="0070C0"/>
                </a:solidFill>
              </a:rPr>
              <a:t>: data analysis, reporting, graphing, dashboards/mapboards)</a:t>
            </a:r>
          </a:p>
          <a:p>
            <a:endParaRPr lang="en-US" sz="2400" dirty="0">
              <a:solidFill>
                <a:srgbClr val="0070C0"/>
              </a:solidFill>
            </a:endParaRPr>
          </a:p>
          <a:p>
            <a:r>
              <a:rPr lang="en-US" sz="2400" i="1" dirty="0">
                <a:solidFill>
                  <a:srgbClr val="0070C0"/>
                </a:solidFill>
              </a:rPr>
              <a:t>Annual Data Tool (</a:t>
            </a:r>
            <a:r>
              <a:rPr lang="en-US" sz="2400" dirty="0">
                <a:solidFill>
                  <a:srgbClr val="0070C0"/>
                </a:solidFill>
              </a:rPr>
              <a:t>ADT (=SWIM)</a:t>
            </a:r>
            <a:r>
              <a:rPr lang="en-US" sz="2400" i="1" dirty="0">
                <a:solidFill>
                  <a:srgbClr val="0070C0"/>
                </a:solidFill>
              </a:rPr>
              <a:t>: annual data reporting as per legislative or other requirements, ABS, NPR, BoM, QG KPI, etc.). Daily data can be automatically pushed to the ADT. </a:t>
            </a:r>
            <a:r>
              <a:rPr lang="en-US" sz="2400" b="1" i="1" dirty="0">
                <a:solidFill>
                  <a:srgbClr val="0070C0"/>
                </a:solidFill>
              </a:rPr>
              <a:t>This is a separate product.</a:t>
            </a:r>
          </a:p>
          <a:p>
            <a:endParaRPr lang="en-US" sz="2400" dirty="0">
              <a:solidFill>
                <a:srgbClr val="0070C0"/>
              </a:solidFill>
            </a:endParaRPr>
          </a:p>
          <a:p>
            <a:r>
              <a:rPr lang="en-US" sz="2400" dirty="0">
                <a:solidFill>
                  <a:srgbClr val="0070C0"/>
                </a:solidFill>
              </a:rPr>
              <a:t>Web and/or PC versions.</a:t>
            </a:r>
          </a:p>
        </p:txBody>
      </p:sp>
      <p:sp>
        <p:nvSpPr>
          <p:cNvPr id="2" name="Title 1">
            <a:extLst>
              <a:ext uri="{FF2B5EF4-FFF2-40B4-BE49-F238E27FC236}">
                <a16:creationId xmlns:a16="http://schemas.microsoft.com/office/drawing/2014/main" id="{995BDFDA-C251-7251-11DA-552AE2626F63}"/>
              </a:ext>
            </a:extLst>
          </p:cNvPr>
          <p:cNvSpPr>
            <a:spLocks noGrp="1"/>
          </p:cNvSpPr>
          <p:nvPr>
            <p:ph type="title"/>
          </p:nvPr>
        </p:nvSpPr>
        <p:spPr>
          <a:xfrm>
            <a:off x="1236728" y="365125"/>
            <a:ext cx="10515600" cy="1070483"/>
          </a:xfrm>
        </p:spPr>
        <p:txBody>
          <a:bodyPr>
            <a:normAutofit/>
          </a:bodyPr>
          <a:lstStyle/>
          <a:p>
            <a:r>
              <a:rPr lang="en-US" dirty="0"/>
              <a:t>swimlocal: Included swimlocal Tools</a:t>
            </a:r>
            <a:endParaRPr lang="en-AU" dirty="0"/>
          </a:p>
        </p:txBody>
      </p:sp>
      <p:pic>
        <p:nvPicPr>
          <p:cNvPr id="3" name="Picture 2">
            <a:extLst>
              <a:ext uri="{FF2B5EF4-FFF2-40B4-BE49-F238E27FC236}">
                <a16:creationId xmlns:a16="http://schemas.microsoft.com/office/drawing/2014/main" id="{154ADAA1-F362-F1FC-AAED-49FC5CFF3E2A}"/>
              </a:ext>
            </a:extLst>
          </p:cNvPr>
          <p:cNvPicPr>
            <a:picLocks noChangeAspect="1"/>
          </p:cNvPicPr>
          <p:nvPr/>
        </p:nvPicPr>
        <p:blipFill>
          <a:blip r:embed="rId3"/>
          <a:srcRect l="50000" b="50241"/>
          <a:stretch/>
        </p:blipFill>
        <p:spPr>
          <a:xfrm>
            <a:off x="9990657" y="5089323"/>
            <a:ext cx="964615" cy="1168261"/>
          </a:xfrm>
          <a:prstGeom prst="rect">
            <a:avLst/>
          </a:prstGeom>
        </p:spPr>
      </p:pic>
      <p:pic>
        <p:nvPicPr>
          <p:cNvPr id="5" name="Picture 4">
            <a:extLst>
              <a:ext uri="{FF2B5EF4-FFF2-40B4-BE49-F238E27FC236}">
                <a16:creationId xmlns:a16="http://schemas.microsoft.com/office/drawing/2014/main" id="{4858D981-17F8-8E81-7FF8-D523D10DB2DE}"/>
              </a:ext>
            </a:extLst>
          </p:cNvPr>
          <p:cNvPicPr>
            <a:picLocks noChangeAspect="1"/>
          </p:cNvPicPr>
          <p:nvPr/>
        </p:nvPicPr>
        <p:blipFill>
          <a:blip r:embed="rId3"/>
          <a:srcRect l="50592" t="49699"/>
          <a:stretch/>
        </p:blipFill>
        <p:spPr>
          <a:xfrm>
            <a:off x="215342" y="3251045"/>
            <a:ext cx="953183" cy="1180986"/>
          </a:xfrm>
          <a:prstGeom prst="rect">
            <a:avLst/>
          </a:prstGeom>
        </p:spPr>
      </p:pic>
      <p:pic>
        <p:nvPicPr>
          <p:cNvPr id="6" name="Picture 5">
            <a:extLst>
              <a:ext uri="{FF2B5EF4-FFF2-40B4-BE49-F238E27FC236}">
                <a16:creationId xmlns:a16="http://schemas.microsoft.com/office/drawing/2014/main" id="{0E2324B3-BA9E-C24E-558A-2C0C10C21651}"/>
              </a:ext>
            </a:extLst>
          </p:cNvPr>
          <p:cNvPicPr>
            <a:picLocks noChangeAspect="1"/>
          </p:cNvPicPr>
          <p:nvPr/>
        </p:nvPicPr>
        <p:blipFill>
          <a:blip r:embed="rId3"/>
          <a:srcRect t="50241" r="49249"/>
          <a:stretch/>
        </p:blipFill>
        <p:spPr>
          <a:xfrm>
            <a:off x="10582424" y="2300629"/>
            <a:ext cx="979096" cy="1168261"/>
          </a:xfrm>
          <a:prstGeom prst="rect">
            <a:avLst/>
          </a:prstGeom>
        </p:spPr>
      </p:pic>
      <p:pic>
        <p:nvPicPr>
          <p:cNvPr id="7" name="Picture 6">
            <a:extLst>
              <a:ext uri="{FF2B5EF4-FFF2-40B4-BE49-F238E27FC236}">
                <a16:creationId xmlns:a16="http://schemas.microsoft.com/office/drawing/2014/main" id="{B9C02CDA-6409-20B5-7C04-CC23E6A30FC8}"/>
              </a:ext>
            </a:extLst>
          </p:cNvPr>
          <p:cNvPicPr>
            <a:picLocks noChangeAspect="1"/>
          </p:cNvPicPr>
          <p:nvPr/>
        </p:nvPicPr>
        <p:blipFill>
          <a:blip r:embed="rId3"/>
          <a:srcRect r="49893" b="54405"/>
          <a:stretch/>
        </p:blipFill>
        <p:spPr>
          <a:xfrm>
            <a:off x="215342" y="1533771"/>
            <a:ext cx="966682" cy="1070483"/>
          </a:xfrm>
          <a:prstGeom prst="rect">
            <a:avLst/>
          </a:prstGeom>
        </p:spPr>
      </p:pic>
    </p:spTree>
    <p:extLst>
      <p:ext uri="{BB962C8B-B14F-4D97-AF65-F5344CB8AC3E}">
        <p14:creationId xmlns:p14="http://schemas.microsoft.com/office/powerpoint/2010/main" val="74069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1761</TotalTime>
  <Words>1926</Words>
  <Application>Microsoft Office PowerPoint</Application>
  <PresentationFormat>Widescreen</PresentationFormat>
  <Paragraphs>173</Paragraphs>
  <Slides>28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PowerPoint Presentation</vt:lpstr>
      <vt:lpstr>Acknowledgement of Country</vt:lpstr>
      <vt:lpstr>swimlocal: IT Servers</vt:lpstr>
      <vt:lpstr>swimlocal: IT Software</vt:lpstr>
      <vt:lpstr>swimlocal: IT Cyber Security</vt:lpstr>
      <vt:lpstr>swimlocal: Support</vt:lpstr>
      <vt:lpstr>swimlocal: Data Management Tool</vt:lpstr>
      <vt:lpstr>swimlocal: Data Management Tool</vt:lpstr>
      <vt:lpstr>swimlocal: Included swimlocal Tools</vt:lpstr>
      <vt:lpstr>swimlocal: Optional Extra swimlocal Tool</vt:lpstr>
      <vt:lpstr>swimlocal: Mobile Data Entry</vt:lpstr>
      <vt:lpstr>swimlocal: Indicator Validation</vt:lpstr>
      <vt:lpstr>swimlocal: Indicator Alerting</vt:lpstr>
      <vt:lpstr>swimlocal: Indicator Alerting</vt:lpstr>
      <vt:lpstr>swimlocal: Calculations</vt:lpstr>
      <vt:lpstr>swimlocal: Data Imports</vt:lpstr>
      <vt:lpstr>swimlocal: Costs and Services Provided</vt:lpstr>
      <vt:lpstr>swimlocal: Who Uses swimlocal?</vt:lpstr>
      <vt:lpstr>swimlocal: Who Uses SWIM?</vt:lpstr>
      <vt:lpstr>swimlocal: What Data is in swimlocal?</vt:lpstr>
      <vt:lpstr>swimlocal: Data Reporting/Transfers</vt:lpstr>
      <vt:lpstr>swimlocal: Future</vt:lpstr>
      <vt:lpstr>swimlocal: AdminTool</vt:lpstr>
      <vt:lpstr>swimlocal: OpsTool</vt:lpstr>
      <vt:lpstr>swimlocal: WebReports</vt:lpstr>
      <vt:lpstr>Contact details</vt:lpstr>
      <vt:lpstr>Our members</vt:lpstr>
      <vt:lpstr>Our affiliates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qldwater Emerging Contaminants Workshop</dc:title>
  <dc:creator>Louise Reeves</dc:creator>
  <cp:lastModifiedBy>David Scheltinga</cp:lastModifiedBy>
  <cp:revision>3</cp:revision>
  <dcterms:created xsi:type="dcterms:W3CDTF">2024-04-02T00:48:20Z</dcterms:created>
  <dcterms:modified xsi:type="dcterms:W3CDTF">2025-02-19T15:28:51Z</dcterms:modified>
</cp:coreProperties>
</file>